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harts/colors1.xml" ContentType="application/vnd.ms-office.chartcolorstyle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0" r:id="rId4"/>
    <p:sldId id="271" r:id="rId5"/>
    <p:sldId id="272" r:id="rId6"/>
    <p:sldId id="273" r:id="rId7"/>
    <p:sldId id="275" r:id="rId8"/>
    <p:sldId id="274" r:id="rId9"/>
    <p:sldId id="276" r:id="rId10"/>
    <p:sldId id="277" r:id="rId11"/>
    <p:sldId id="278" r:id="rId12"/>
    <p:sldId id="279" r:id="rId13"/>
    <p:sldId id="257" r:id="rId14"/>
    <p:sldId id="269" r:id="rId15"/>
    <p:sldId id="258" r:id="rId16"/>
    <p:sldId id="288" r:id="rId17"/>
    <p:sldId id="289" r:id="rId18"/>
    <p:sldId id="290" r:id="rId19"/>
    <p:sldId id="291" r:id="rId20"/>
    <p:sldId id="261" r:id="rId21"/>
    <p:sldId id="280" r:id="rId22"/>
    <p:sldId id="266" r:id="rId23"/>
    <p:sldId id="292" r:id="rId24"/>
    <p:sldId id="293" r:id="rId25"/>
    <p:sldId id="262" r:id="rId26"/>
    <p:sldId id="268" r:id="rId27"/>
    <p:sldId id="284" r:id="rId28"/>
    <p:sldId id="283" r:id="rId29"/>
    <p:sldId id="281" r:id="rId30"/>
    <p:sldId id="263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80E9"/>
    <a:srgbClr val="68B0F1"/>
    <a:srgbClr val="666666"/>
    <a:srgbClr val="7F7F7F"/>
    <a:srgbClr val="45A1F5"/>
    <a:srgbClr val="6AB4F7"/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08" autoAdjust="0"/>
  </p:normalViewPr>
  <p:slideViewPr>
    <p:cSldViewPr snapToGrid="0" showGuides="1">
      <p:cViewPr varScale="1">
        <p:scale>
          <a:sx n="85" d="100"/>
          <a:sy n="85" d="100"/>
        </p:scale>
        <p:origin x="-690" y="-96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Office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autoTitleDeleted val="1"/>
    <c:plotArea>
      <c:layout>
        <c:manualLayout>
          <c:layoutTarget val="inner"/>
          <c:xMode val="edge"/>
          <c:yMode val="edge"/>
          <c:x val="9.3601895734597332E-2"/>
          <c:y val="7.142857142857148E-2"/>
          <c:w val="0.74052132701421802"/>
          <c:h val="0.7625000000000004"/>
        </c:manualLayout>
      </c:layout>
      <c:pieChart>
        <c:varyColors val="1"/>
        <c:dLbls/>
        <c:firstSliceAng val="0"/>
      </c:pie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5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5.png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5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9D8E-BC0D-4F81-A650-958DF34CC138}" type="datetimeFigureOut">
              <a:rPr lang="ko-KR" altLang="en-US" smtClean="0"/>
              <a:pPr/>
              <a:t>2016-04-07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AAEC5-3548-4254-B946-942AE82ED5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04414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9D8E-BC0D-4F81-A650-958DF34CC138}" type="datetimeFigureOut">
              <a:rPr lang="ko-KR" altLang="en-US" smtClean="0"/>
              <a:pPr/>
              <a:t>2016-04-07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AAEC5-3548-4254-B946-942AE82ED5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69183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9D8E-BC0D-4F81-A650-958DF34CC138}" type="datetimeFigureOut">
              <a:rPr lang="ko-KR" altLang="en-US" smtClean="0"/>
              <a:pPr/>
              <a:t>2016-04-07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AAEC5-3548-4254-B946-942AE82ED5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08510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9D8E-BC0D-4F81-A650-958DF34CC138}" type="datetimeFigureOut">
              <a:rPr lang="ko-KR" altLang="en-US" smtClean="0"/>
              <a:pPr/>
              <a:t>2016-04-07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AAEC5-3548-4254-B946-942AE82ED5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94403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9D8E-BC0D-4F81-A650-958DF34CC138}" type="datetimeFigureOut">
              <a:rPr lang="ko-KR" altLang="en-US" smtClean="0"/>
              <a:pPr/>
              <a:t>2016-04-07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AAEC5-3548-4254-B946-942AE82ED5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22151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9D8E-BC0D-4F81-A650-958DF34CC138}" type="datetimeFigureOut">
              <a:rPr lang="ko-KR" altLang="en-US" smtClean="0"/>
              <a:pPr/>
              <a:t>2016-04-07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AAEC5-3548-4254-B946-942AE82ED5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9569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9D8E-BC0D-4F81-A650-958DF34CC138}" type="datetimeFigureOut">
              <a:rPr lang="ko-KR" altLang="en-US" smtClean="0"/>
              <a:pPr/>
              <a:t>2016-04-07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AAEC5-3548-4254-B946-942AE82ED5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40832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9D8E-BC0D-4F81-A650-958DF34CC138}" type="datetimeFigureOut">
              <a:rPr lang="ko-KR" altLang="en-US" smtClean="0"/>
              <a:pPr/>
              <a:t>2016-04-07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AAEC5-3548-4254-B946-942AE82ED5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14824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9D8E-BC0D-4F81-A650-958DF34CC138}" type="datetimeFigureOut">
              <a:rPr lang="ko-KR" altLang="en-US" smtClean="0"/>
              <a:pPr/>
              <a:t>2016-04-07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AAEC5-3548-4254-B946-942AE82ED5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63994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9D8E-BC0D-4F81-A650-958DF34CC138}" type="datetimeFigureOut">
              <a:rPr lang="ko-KR" altLang="en-US" smtClean="0"/>
              <a:pPr/>
              <a:t>2016-04-07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AAEC5-3548-4254-B946-942AE82ED5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98372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9D8E-BC0D-4F81-A650-958DF34CC138}" type="datetimeFigureOut">
              <a:rPr lang="ko-KR" altLang="en-US" smtClean="0"/>
              <a:pPr/>
              <a:t>2016-04-07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AAEC5-3548-4254-B946-942AE82ED5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12351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A9D8E-BC0D-4F81-A650-958DF34CC138}" type="datetimeFigureOut">
              <a:rPr lang="ko-KR" altLang="en-US" smtClean="0"/>
              <a:pPr/>
              <a:t>2016-04-07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AAEC5-3548-4254-B946-942AE82ED5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24304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oleObject8.bin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13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user\Desktop\&#47928;&#54617;&#44284;%20&#51064;&#44036;&#51032;%20&#51060;&#54644;_3&#51312;\&#44208;&#54844;%20&#50780;%20&#50504;%20&#54644;...&#48120;&#54844;%20&#45224;&#45376;%20'&#51088;&#44592;%20&#48156;&#51204;%20&#50948;&#54644;&#49436;'%20-%20YTN.mp4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63452" y="2179662"/>
            <a:ext cx="7168396" cy="85408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6000" b="1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아들의 </a:t>
            </a:r>
            <a:r>
              <a:rPr lang="ko-KR" altLang="en-US" sz="6000" b="1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45A1F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연인</a:t>
            </a:r>
            <a:endParaRPr lang="ko-KR" altLang="en-US" sz="6000" b="1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56440" y="6402814"/>
            <a:ext cx="2025478" cy="3277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문학과 인간의 이해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214849" y="3310431"/>
            <a:ext cx="2765093" cy="629270"/>
            <a:chOff x="458765" y="544559"/>
            <a:chExt cx="2765093" cy="629270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rgbClr val="45A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58765" y="600304"/>
              <a:ext cx="2765093" cy="29546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ko-KR" altLang="en-US" sz="24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45A1F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문학과 인간의 이해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5488" y="938380"/>
              <a:ext cx="1373296" cy="235449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</a:t>
              </a: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78538" y="-5659"/>
            <a:ext cx="6540258" cy="62789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610195" y="-861060"/>
            <a:ext cx="7787640" cy="713437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78565" y="3972787"/>
            <a:ext cx="6253718" cy="2215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김민경 김서현 김지선 </a:t>
            </a:r>
            <a:r>
              <a:rPr lang="ko-KR" altLang="en-US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박근호</a:t>
            </a: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박시성</a:t>
            </a: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오은석 이건호 </a:t>
            </a:r>
            <a:r>
              <a:rPr lang="ko-KR" altLang="en-US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이예지</a:t>
            </a: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이윤배 </a:t>
            </a:r>
          </a:p>
        </p:txBody>
      </p:sp>
    </p:spTree>
    <p:extLst>
      <p:ext uri="{BB962C8B-B14F-4D97-AF65-F5344CB8AC3E}">
        <p14:creationId xmlns:p14="http://schemas.microsoft.com/office/powerpoint/2010/main" xmlns="" val="322887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수동 입력 3"/>
          <p:cNvSpPr/>
          <p:nvPr/>
        </p:nvSpPr>
        <p:spPr>
          <a:xfrm rot="5400000">
            <a:off x="1538410" y="958791"/>
            <a:ext cx="4144780" cy="5580000"/>
          </a:xfrm>
          <a:prstGeom prst="flowChartManualInput">
            <a:avLst/>
          </a:prstGeom>
          <a:solidFill>
            <a:schemeClr val="bg1"/>
          </a:solidFill>
          <a:ln w="57150">
            <a:solidFill>
              <a:srgbClr val="45A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인생</a:t>
            </a:r>
          </a:p>
        </p:txBody>
      </p:sp>
      <p:grpSp>
        <p:nvGrpSpPr>
          <p:cNvPr id="5" name="그룹 35"/>
          <p:cNvGrpSpPr/>
          <p:nvPr/>
        </p:nvGrpSpPr>
        <p:grpSpPr>
          <a:xfrm>
            <a:off x="990600" y="1828800"/>
            <a:ext cx="1143000" cy="1639442"/>
            <a:chOff x="5298593" y="1428738"/>
            <a:chExt cx="1442648" cy="1941103"/>
          </a:xfrm>
        </p:grpSpPr>
        <p:pic>
          <p:nvPicPr>
            <p:cNvPr id="6" name="그림 5" descr="noun_59789_cc.png"/>
            <p:cNvPicPr>
              <a:picLocks noChangeAspect="1"/>
            </p:cNvPicPr>
            <p:nvPr/>
          </p:nvPicPr>
          <p:blipFill>
            <a:blip r:embed="rId2" cstate="print">
              <a:lum bright="40000"/>
            </a:blip>
            <a:srcRect l="19404" r="17096" b="14560"/>
            <a:stretch>
              <a:fillRect/>
            </a:stretch>
          </p:blipFill>
          <p:spPr>
            <a:xfrm>
              <a:off x="5298593" y="1428738"/>
              <a:ext cx="1442648" cy="1941103"/>
            </a:xfrm>
            <a:prstGeom prst="rect">
              <a:avLst/>
            </a:prstGeom>
            <a:ln w="76200">
              <a:noFill/>
            </a:ln>
          </p:spPr>
        </p:pic>
        <p:sp>
          <p:nvSpPr>
            <p:cNvPr id="7" name="자유형 6"/>
            <p:cNvSpPr/>
            <p:nvPr/>
          </p:nvSpPr>
          <p:spPr>
            <a:xfrm>
              <a:off x="5784128" y="2014538"/>
              <a:ext cx="402576" cy="347662"/>
            </a:xfrm>
            <a:custGeom>
              <a:avLst/>
              <a:gdLst>
                <a:gd name="connsiteX0" fmla="*/ 11835 w 402576"/>
                <a:gd name="connsiteY0" fmla="*/ 114300 h 347662"/>
                <a:gd name="connsiteX1" fmla="*/ 21360 w 402576"/>
                <a:gd name="connsiteY1" fmla="*/ 200025 h 347662"/>
                <a:gd name="connsiteX2" fmla="*/ 26122 w 402576"/>
                <a:gd name="connsiteY2" fmla="*/ 214312 h 347662"/>
                <a:gd name="connsiteX3" fmla="*/ 30885 w 402576"/>
                <a:gd name="connsiteY3" fmla="*/ 233362 h 347662"/>
                <a:gd name="connsiteX4" fmla="*/ 40410 w 402576"/>
                <a:gd name="connsiteY4" fmla="*/ 261937 h 347662"/>
                <a:gd name="connsiteX5" fmla="*/ 73747 w 402576"/>
                <a:gd name="connsiteY5" fmla="*/ 319087 h 347662"/>
                <a:gd name="connsiteX6" fmla="*/ 126135 w 402576"/>
                <a:gd name="connsiteY6" fmla="*/ 347662 h 347662"/>
                <a:gd name="connsiteX7" fmla="*/ 249960 w 402576"/>
                <a:gd name="connsiteY7" fmla="*/ 342900 h 347662"/>
                <a:gd name="connsiteX8" fmla="*/ 264247 w 402576"/>
                <a:gd name="connsiteY8" fmla="*/ 333375 h 347662"/>
                <a:gd name="connsiteX9" fmla="*/ 297585 w 402576"/>
                <a:gd name="connsiteY9" fmla="*/ 323850 h 347662"/>
                <a:gd name="connsiteX10" fmla="*/ 311872 w 402576"/>
                <a:gd name="connsiteY10" fmla="*/ 314325 h 347662"/>
                <a:gd name="connsiteX11" fmla="*/ 316635 w 402576"/>
                <a:gd name="connsiteY11" fmla="*/ 300037 h 347662"/>
                <a:gd name="connsiteX12" fmla="*/ 326160 w 402576"/>
                <a:gd name="connsiteY12" fmla="*/ 285750 h 347662"/>
                <a:gd name="connsiteX13" fmla="*/ 335685 w 402576"/>
                <a:gd name="connsiteY13" fmla="*/ 266700 h 347662"/>
                <a:gd name="connsiteX14" fmla="*/ 345210 w 402576"/>
                <a:gd name="connsiteY14" fmla="*/ 252412 h 347662"/>
                <a:gd name="connsiteX15" fmla="*/ 354735 w 402576"/>
                <a:gd name="connsiteY15" fmla="*/ 233362 h 347662"/>
                <a:gd name="connsiteX16" fmla="*/ 369022 w 402576"/>
                <a:gd name="connsiteY16" fmla="*/ 223837 h 347662"/>
                <a:gd name="connsiteX17" fmla="*/ 373785 w 402576"/>
                <a:gd name="connsiteY17" fmla="*/ 209550 h 347662"/>
                <a:gd name="connsiteX18" fmla="*/ 383310 w 402576"/>
                <a:gd name="connsiteY18" fmla="*/ 195262 h 347662"/>
                <a:gd name="connsiteX19" fmla="*/ 388072 w 402576"/>
                <a:gd name="connsiteY19" fmla="*/ 176212 h 347662"/>
                <a:gd name="connsiteX20" fmla="*/ 402360 w 402576"/>
                <a:gd name="connsiteY20" fmla="*/ 123825 h 347662"/>
                <a:gd name="connsiteX21" fmla="*/ 392835 w 402576"/>
                <a:gd name="connsiteY21" fmla="*/ 47625 h 347662"/>
                <a:gd name="connsiteX22" fmla="*/ 378547 w 402576"/>
                <a:gd name="connsiteY22" fmla="*/ 42862 h 347662"/>
                <a:gd name="connsiteX23" fmla="*/ 349972 w 402576"/>
                <a:gd name="connsiteY23" fmla="*/ 23812 h 347662"/>
                <a:gd name="connsiteX24" fmla="*/ 335685 w 402576"/>
                <a:gd name="connsiteY24" fmla="*/ 19050 h 347662"/>
                <a:gd name="connsiteX25" fmla="*/ 316635 w 402576"/>
                <a:gd name="connsiteY25" fmla="*/ 9525 h 347662"/>
                <a:gd name="connsiteX26" fmla="*/ 273772 w 402576"/>
                <a:gd name="connsiteY26" fmla="*/ 0 h 347662"/>
                <a:gd name="connsiteX27" fmla="*/ 140422 w 402576"/>
                <a:gd name="connsiteY27" fmla="*/ 9525 h 347662"/>
                <a:gd name="connsiteX28" fmla="*/ 111847 w 402576"/>
                <a:gd name="connsiteY28" fmla="*/ 28575 h 347662"/>
                <a:gd name="connsiteX29" fmla="*/ 83272 w 402576"/>
                <a:gd name="connsiteY29" fmla="*/ 38100 h 347662"/>
                <a:gd name="connsiteX30" fmla="*/ 54697 w 402576"/>
                <a:gd name="connsiteY30" fmla="*/ 47625 h 347662"/>
                <a:gd name="connsiteX31" fmla="*/ 35647 w 402576"/>
                <a:gd name="connsiteY31" fmla="*/ 52387 h 347662"/>
                <a:gd name="connsiteX32" fmla="*/ 26122 w 402576"/>
                <a:gd name="connsiteY32" fmla="*/ 66675 h 347662"/>
                <a:gd name="connsiteX33" fmla="*/ 11835 w 402576"/>
                <a:gd name="connsiteY33" fmla="*/ 71437 h 347662"/>
                <a:gd name="connsiteX34" fmla="*/ 7072 w 402576"/>
                <a:gd name="connsiteY34" fmla="*/ 85725 h 347662"/>
                <a:gd name="connsiteX35" fmla="*/ 11835 w 402576"/>
                <a:gd name="connsiteY35" fmla="*/ 114300 h 34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02576" h="347662">
                  <a:moveTo>
                    <a:pt x="11835" y="114300"/>
                  </a:moveTo>
                  <a:cubicBezTo>
                    <a:pt x="14216" y="133350"/>
                    <a:pt x="17294" y="171563"/>
                    <a:pt x="21360" y="200025"/>
                  </a:cubicBezTo>
                  <a:cubicBezTo>
                    <a:pt x="22070" y="204994"/>
                    <a:pt x="24743" y="209485"/>
                    <a:pt x="26122" y="214312"/>
                  </a:cubicBezTo>
                  <a:cubicBezTo>
                    <a:pt x="27920" y="220606"/>
                    <a:pt x="29004" y="227093"/>
                    <a:pt x="30885" y="233362"/>
                  </a:cubicBezTo>
                  <a:cubicBezTo>
                    <a:pt x="33770" y="242979"/>
                    <a:pt x="37525" y="252320"/>
                    <a:pt x="40410" y="261937"/>
                  </a:cubicBezTo>
                  <a:cubicBezTo>
                    <a:pt x="47108" y="284264"/>
                    <a:pt x="45887" y="305157"/>
                    <a:pt x="73747" y="319087"/>
                  </a:cubicBezTo>
                  <a:cubicBezTo>
                    <a:pt x="116967" y="340697"/>
                    <a:pt x="100033" y="330261"/>
                    <a:pt x="126135" y="347662"/>
                  </a:cubicBezTo>
                  <a:cubicBezTo>
                    <a:pt x="167410" y="346075"/>
                    <a:pt x="208874" y="347150"/>
                    <a:pt x="249960" y="342900"/>
                  </a:cubicBezTo>
                  <a:cubicBezTo>
                    <a:pt x="255653" y="342311"/>
                    <a:pt x="259128" y="335935"/>
                    <a:pt x="264247" y="333375"/>
                  </a:cubicBezTo>
                  <a:cubicBezTo>
                    <a:pt x="271082" y="329957"/>
                    <a:pt x="291477" y="325377"/>
                    <a:pt x="297585" y="323850"/>
                  </a:cubicBezTo>
                  <a:cubicBezTo>
                    <a:pt x="302347" y="320675"/>
                    <a:pt x="308296" y="318794"/>
                    <a:pt x="311872" y="314325"/>
                  </a:cubicBezTo>
                  <a:cubicBezTo>
                    <a:pt x="315008" y="310405"/>
                    <a:pt x="314390" y="304527"/>
                    <a:pt x="316635" y="300037"/>
                  </a:cubicBezTo>
                  <a:cubicBezTo>
                    <a:pt x="319195" y="294918"/>
                    <a:pt x="323320" y="290720"/>
                    <a:pt x="326160" y="285750"/>
                  </a:cubicBezTo>
                  <a:cubicBezTo>
                    <a:pt x="329682" y="279586"/>
                    <a:pt x="332163" y="272864"/>
                    <a:pt x="335685" y="266700"/>
                  </a:cubicBezTo>
                  <a:cubicBezTo>
                    <a:pt x="338525" y="261730"/>
                    <a:pt x="342370" y="257382"/>
                    <a:pt x="345210" y="252412"/>
                  </a:cubicBezTo>
                  <a:cubicBezTo>
                    <a:pt x="348732" y="246248"/>
                    <a:pt x="350190" y="238816"/>
                    <a:pt x="354735" y="233362"/>
                  </a:cubicBezTo>
                  <a:cubicBezTo>
                    <a:pt x="358399" y="228965"/>
                    <a:pt x="364260" y="227012"/>
                    <a:pt x="369022" y="223837"/>
                  </a:cubicBezTo>
                  <a:cubicBezTo>
                    <a:pt x="370610" y="219075"/>
                    <a:pt x="371540" y="214040"/>
                    <a:pt x="373785" y="209550"/>
                  </a:cubicBezTo>
                  <a:cubicBezTo>
                    <a:pt x="376345" y="204430"/>
                    <a:pt x="381055" y="200523"/>
                    <a:pt x="383310" y="195262"/>
                  </a:cubicBezTo>
                  <a:cubicBezTo>
                    <a:pt x="385888" y="189246"/>
                    <a:pt x="386191" y="182481"/>
                    <a:pt x="388072" y="176212"/>
                  </a:cubicBezTo>
                  <a:cubicBezTo>
                    <a:pt x="402576" y="127865"/>
                    <a:pt x="393678" y="167232"/>
                    <a:pt x="402360" y="123825"/>
                  </a:cubicBezTo>
                  <a:cubicBezTo>
                    <a:pt x="399185" y="98425"/>
                    <a:pt x="400058" y="72182"/>
                    <a:pt x="392835" y="47625"/>
                  </a:cubicBezTo>
                  <a:cubicBezTo>
                    <a:pt x="391418" y="42809"/>
                    <a:pt x="382936" y="45300"/>
                    <a:pt x="378547" y="42862"/>
                  </a:cubicBezTo>
                  <a:cubicBezTo>
                    <a:pt x="368540" y="37303"/>
                    <a:pt x="360832" y="27432"/>
                    <a:pt x="349972" y="23812"/>
                  </a:cubicBezTo>
                  <a:cubicBezTo>
                    <a:pt x="345210" y="22225"/>
                    <a:pt x="340299" y="21027"/>
                    <a:pt x="335685" y="19050"/>
                  </a:cubicBezTo>
                  <a:cubicBezTo>
                    <a:pt x="329159" y="16253"/>
                    <a:pt x="323282" y="12018"/>
                    <a:pt x="316635" y="9525"/>
                  </a:cubicBezTo>
                  <a:cubicBezTo>
                    <a:pt x="308942" y="6640"/>
                    <a:pt x="280246" y="1295"/>
                    <a:pt x="273772" y="0"/>
                  </a:cubicBezTo>
                  <a:cubicBezTo>
                    <a:pt x="229322" y="3175"/>
                    <a:pt x="184307" y="1781"/>
                    <a:pt x="140422" y="9525"/>
                  </a:cubicBezTo>
                  <a:cubicBezTo>
                    <a:pt x="129149" y="11514"/>
                    <a:pt x="122707" y="24955"/>
                    <a:pt x="111847" y="28575"/>
                  </a:cubicBezTo>
                  <a:lnTo>
                    <a:pt x="83272" y="38100"/>
                  </a:lnTo>
                  <a:cubicBezTo>
                    <a:pt x="73747" y="41275"/>
                    <a:pt x="64438" y="45190"/>
                    <a:pt x="54697" y="47625"/>
                  </a:cubicBezTo>
                  <a:lnTo>
                    <a:pt x="35647" y="52387"/>
                  </a:lnTo>
                  <a:cubicBezTo>
                    <a:pt x="32472" y="57150"/>
                    <a:pt x="30592" y="63099"/>
                    <a:pt x="26122" y="66675"/>
                  </a:cubicBezTo>
                  <a:cubicBezTo>
                    <a:pt x="22202" y="69811"/>
                    <a:pt x="15385" y="67887"/>
                    <a:pt x="11835" y="71437"/>
                  </a:cubicBezTo>
                  <a:cubicBezTo>
                    <a:pt x="8285" y="74987"/>
                    <a:pt x="8451" y="80898"/>
                    <a:pt x="7072" y="85725"/>
                  </a:cubicBezTo>
                  <a:cubicBezTo>
                    <a:pt x="0" y="110477"/>
                    <a:pt x="9454" y="95250"/>
                    <a:pt x="11835" y="1143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" name="타원형 설명선 7"/>
          <p:cNvSpPr/>
          <p:nvPr/>
        </p:nvSpPr>
        <p:spPr>
          <a:xfrm>
            <a:off x="1981200" y="2133600"/>
            <a:ext cx="3429000" cy="1981200"/>
          </a:xfrm>
          <a:prstGeom prst="wedgeEllipseCallout">
            <a:avLst>
              <a:gd name="adj1" fmla="val -50560"/>
              <a:gd name="adj2" fmla="val -32834"/>
            </a:avLst>
          </a:prstGeom>
          <a:solidFill>
            <a:schemeClr val="bg1"/>
          </a:solidFill>
          <a:ln>
            <a:solidFill>
              <a:srgbClr val="8FC6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순서도: 수동 입력 8"/>
          <p:cNvSpPr/>
          <p:nvPr/>
        </p:nvSpPr>
        <p:spPr>
          <a:xfrm rot="5400000" flipH="1" flipV="1">
            <a:off x="6262810" y="958791"/>
            <a:ext cx="4144780" cy="5580000"/>
          </a:xfrm>
          <a:prstGeom prst="flowChartManualInput">
            <a:avLst/>
          </a:prstGeom>
          <a:solidFill>
            <a:schemeClr val="bg1"/>
          </a:solidFill>
          <a:ln w="57150">
            <a:solidFill>
              <a:srgbClr val="8FC6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object 8"/>
          <p:cNvSpPr/>
          <p:nvPr/>
        </p:nvSpPr>
        <p:spPr>
          <a:xfrm>
            <a:off x="551687" y="544068"/>
            <a:ext cx="0" cy="574675"/>
          </a:xfrm>
          <a:custGeom>
            <a:avLst/>
            <a:gdLst/>
            <a:ahLst/>
            <a:cxnLst/>
            <a:rect l="l" t="t" r="r" b="b"/>
            <a:pathLst>
              <a:path h="574675">
                <a:moveTo>
                  <a:pt x="0" y="0"/>
                </a:moveTo>
                <a:lnTo>
                  <a:pt x="0" y="574294"/>
                </a:lnTo>
              </a:path>
            </a:pathLst>
          </a:custGeom>
          <a:ln w="76200">
            <a:solidFill>
              <a:srgbClr val="45A0F5"/>
            </a:solidFill>
          </a:ln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5860" y="498955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5A0F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인물관계도</a:t>
            </a:r>
          </a:p>
        </p:txBody>
      </p:sp>
      <p:sp>
        <p:nvSpPr>
          <p:cNvPr id="12" name="object 6"/>
          <p:cNvSpPr/>
          <p:nvPr/>
        </p:nvSpPr>
        <p:spPr>
          <a:xfrm>
            <a:off x="729500" y="943736"/>
            <a:ext cx="149225" cy="185420"/>
          </a:xfrm>
          <a:custGeom>
            <a:avLst/>
            <a:gdLst/>
            <a:ahLst/>
            <a:cxnLst/>
            <a:rect l="l" t="t" r="r" b="b"/>
            <a:pathLst>
              <a:path w="149225" h="185419">
                <a:moveTo>
                  <a:pt x="17830" y="13715"/>
                </a:moveTo>
                <a:lnTo>
                  <a:pt x="0" y="13715"/>
                </a:lnTo>
                <a:lnTo>
                  <a:pt x="0" y="132079"/>
                </a:lnTo>
                <a:lnTo>
                  <a:pt x="38709" y="131572"/>
                </a:lnTo>
                <a:lnTo>
                  <a:pt x="79044" y="124713"/>
                </a:lnTo>
                <a:lnTo>
                  <a:pt x="79044" y="116586"/>
                </a:lnTo>
                <a:lnTo>
                  <a:pt x="17830" y="116586"/>
                </a:lnTo>
                <a:lnTo>
                  <a:pt x="17830" y="13715"/>
                </a:lnTo>
                <a:close/>
              </a:path>
              <a:path w="149225" h="185419">
                <a:moveTo>
                  <a:pt x="79044" y="109854"/>
                </a:moveTo>
                <a:lnTo>
                  <a:pt x="33873" y="116423"/>
                </a:lnTo>
                <a:lnTo>
                  <a:pt x="25730" y="116586"/>
                </a:lnTo>
                <a:lnTo>
                  <a:pt x="79044" y="116586"/>
                </a:lnTo>
                <a:lnTo>
                  <a:pt x="79044" y="109854"/>
                </a:lnTo>
                <a:close/>
              </a:path>
              <a:path w="149225" h="185419">
                <a:moveTo>
                  <a:pt x="148767" y="83692"/>
                </a:moveTo>
                <a:lnTo>
                  <a:pt x="131343" y="83692"/>
                </a:lnTo>
                <a:lnTo>
                  <a:pt x="131343" y="185038"/>
                </a:lnTo>
                <a:lnTo>
                  <a:pt x="148767" y="185038"/>
                </a:lnTo>
                <a:lnTo>
                  <a:pt x="148767" y="83692"/>
                </a:lnTo>
                <a:close/>
              </a:path>
              <a:path w="149225" h="185419">
                <a:moveTo>
                  <a:pt x="104584" y="2032"/>
                </a:moveTo>
                <a:lnTo>
                  <a:pt x="87553" y="2032"/>
                </a:lnTo>
                <a:lnTo>
                  <a:pt x="87553" y="180339"/>
                </a:lnTo>
                <a:lnTo>
                  <a:pt x="104584" y="180339"/>
                </a:lnTo>
                <a:lnTo>
                  <a:pt x="104584" y="83692"/>
                </a:lnTo>
                <a:lnTo>
                  <a:pt x="148767" y="83692"/>
                </a:lnTo>
                <a:lnTo>
                  <a:pt x="148767" y="68707"/>
                </a:lnTo>
                <a:lnTo>
                  <a:pt x="104584" y="68707"/>
                </a:lnTo>
                <a:lnTo>
                  <a:pt x="104584" y="2032"/>
                </a:lnTo>
                <a:close/>
              </a:path>
              <a:path w="149225" h="185419">
                <a:moveTo>
                  <a:pt x="148767" y="0"/>
                </a:moveTo>
                <a:lnTo>
                  <a:pt x="131343" y="0"/>
                </a:lnTo>
                <a:lnTo>
                  <a:pt x="131343" y="68707"/>
                </a:lnTo>
                <a:lnTo>
                  <a:pt x="148767" y="68707"/>
                </a:lnTo>
                <a:lnTo>
                  <a:pt x="148767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object 7"/>
          <p:cNvSpPr/>
          <p:nvPr/>
        </p:nvSpPr>
        <p:spPr>
          <a:xfrm>
            <a:off x="952106" y="943736"/>
            <a:ext cx="518159" cy="185420"/>
          </a:xfrm>
          <a:custGeom>
            <a:avLst/>
            <a:gdLst/>
            <a:ahLst/>
            <a:cxnLst/>
            <a:rect l="l" t="t" r="r" b="b"/>
            <a:pathLst>
              <a:path w="518159" h="185419">
                <a:moveTo>
                  <a:pt x="491375" y="125857"/>
                </a:moveTo>
                <a:lnTo>
                  <a:pt x="445528" y="129666"/>
                </a:lnTo>
                <a:lnTo>
                  <a:pt x="437146" y="130175"/>
                </a:lnTo>
                <a:lnTo>
                  <a:pt x="420890" y="130683"/>
                </a:lnTo>
                <a:lnTo>
                  <a:pt x="361454" y="130937"/>
                </a:lnTo>
                <a:lnTo>
                  <a:pt x="361454" y="146176"/>
                </a:lnTo>
                <a:lnTo>
                  <a:pt x="413651" y="146050"/>
                </a:lnTo>
                <a:lnTo>
                  <a:pt x="421652" y="145668"/>
                </a:lnTo>
                <a:lnTo>
                  <a:pt x="429780" y="145414"/>
                </a:lnTo>
                <a:lnTo>
                  <a:pt x="477786" y="142239"/>
                </a:lnTo>
                <a:lnTo>
                  <a:pt x="491375" y="140462"/>
                </a:lnTo>
                <a:lnTo>
                  <a:pt x="491375" y="125857"/>
                </a:lnTo>
                <a:close/>
              </a:path>
              <a:path w="518159" h="185419">
                <a:moveTo>
                  <a:pt x="323481" y="108838"/>
                </a:moveTo>
                <a:lnTo>
                  <a:pt x="203860" y="108838"/>
                </a:lnTo>
                <a:lnTo>
                  <a:pt x="203860" y="123189"/>
                </a:lnTo>
                <a:lnTo>
                  <a:pt x="306222" y="123189"/>
                </a:lnTo>
                <a:lnTo>
                  <a:pt x="306222" y="139826"/>
                </a:lnTo>
                <a:lnTo>
                  <a:pt x="203860" y="139826"/>
                </a:lnTo>
                <a:lnTo>
                  <a:pt x="203860" y="185038"/>
                </a:lnTo>
                <a:lnTo>
                  <a:pt x="328307" y="185038"/>
                </a:lnTo>
                <a:lnTo>
                  <a:pt x="328307" y="170687"/>
                </a:lnTo>
                <a:lnTo>
                  <a:pt x="221094" y="170687"/>
                </a:lnTo>
                <a:lnTo>
                  <a:pt x="221094" y="153670"/>
                </a:lnTo>
                <a:lnTo>
                  <a:pt x="323481" y="153670"/>
                </a:lnTo>
                <a:lnTo>
                  <a:pt x="323481" y="108838"/>
                </a:lnTo>
                <a:close/>
              </a:path>
              <a:path w="518159" h="185419">
                <a:moveTo>
                  <a:pt x="351802" y="77850"/>
                </a:moveTo>
                <a:lnTo>
                  <a:pt x="175488" y="77850"/>
                </a:lnTo>
                <a:lnTo>
                  <a:pt x="175488" y="92201"/>
                </a:lnTo>
                <a:lnTo>
                  <a:pt x="351802" y="92201"/>
                </a:lnTo>
                <a:lnTo>
                  <a:pt x="351802" y="77850"/>
                </a:lnTo>
                <a:close/>
              </a:path>
              <a:path w="518159" h="185419">
                <a:moveTo>
                  <a:pt x="428764" y="11175"/>
                </a:moveTo>
                <a:lnTo>
                  <a:pt x="414286" y="11175"/>
                </a:lnTo>
                <a:lnTo>
                  <a:pt x="407682" y="12318"/>
                </a:lnTo>
                <a:lnTo>
                  <a:pt x="401713" y="14732"/>
                </a:lnTo>
                <a:lnTo>
                  <a:pt x="395744" y="17017"/>
                </a:lnTo>
                <a:lnTo>
                  <a:pt x="390791" y="20320"/>
                </a:lnTo>
                <a:lnTo>
                  <a:pt x="386727" y="24511"/>
                </a:lnTo>
                <a:lnTo>
                  <a:pt x="382536" y="28701"/>
                </a:lnTo>
                <a:lnTo>
                  <a:pt x="379361" y="33654"/>
                </a:lnTo>
                <a:lnTo>
                  <a:pt x="377202" y="39370"/>
                </a:lnTo>
                <a:lnTo>
                  <a:pt x="374916" y="45212"/>
                </a:lnTo>
                <a:lnTo>
                  <a:pt x="373900" y="51308"/>
                </a:lnTo>
                <a:lnTo>
                  <a:pt x="373900" y="64515"/>
                </a:lnTo>
                <a:lnTo>
                  <a:pt x="374916" y="70738"/>
                </a:lnTo>
                <a:lnTo>
                  <a:pt x="377202" y="76453"/>
                </a:lnTo>
                <a:lnTo>
                  <a:pt x="379361" y="82296"/>
                </a:lnTo>
                <a:lnTo>
                  <a:pt x="382536" y="87249"/>
                </a:lnTo>
                <a:lnTo>
                  <a:pt x="386727" y="91439"/>
                </a:lnTo>
                <a:lnTo>
                  <a:pt x="390791" y="95630"/>
                </a:lnTo>
                <a:lnTo>
                  <a:pt x="395744" y="98805"/>
                </a:lnTo>
                <a:lnTo>
                  <a:pt x="407682" y="103632"/>
                </a:lnTo>
                <a:lnTo>
                  <a:pt x="414286" y="104775"/>
                </a:lnTo>
                <a:lnTo>
                  <a:pt x="428764" y="104775"/>
                </a:lnTo>
                <a:lnTo>
                  <a:pt x="435368" y="103632"/>
                </a:lnTo>
                <a:lnTo>
                  <a:pt x="447179" y="98805"/>
                </a:lnTo>
                <a:lnTo>
                  <a:pt x="452259" y="95630"/>
                </a:lnTo>
                <a:lnTo>
                  <a:pt x="458170" y="89535"/>
                </a:lnTo>
                <a:lnTo>
                  <a:pt x="412254" y="89535"/>
                </a:lnTo>
                <a:lnTo>
                  <a:pt x="405015" y="86740"/>
                </a:lnTo>
                <a:lnTo>
                  <a:pt x="399681" y="81025"/>
                </a:lnTo>
                <a:lnTo>
                  <a:pt x="394347" y="75437"/>
                </a:lnTo>
                <a:lnTo>
                  <a:pt x="391680" y="67690"/>
                </a:lnTo>
                <a:lnTo>
                  <a:pt x="391680" y="48260"/>
                </a:lnTo>
                <a:lnTo>
                  <a:pt x="394347" y="40512"/>
                </a:lnTo>
                <a:lnTo>
                  <a:pt x="399681" y="34798"/>
                </a:lnTo>
                <a:lnTo>
                  <a:pt x="405015" y="29210"/>
                </a:lnTo>
                <a:lnTo>
                  <a:pt x="412254" y="26288"/>
                </a:lnTo>
                <a:lnTo>
                  <a:pt x="458047" y="26288"/>
                </a:lnTo>
                <a:lnTo>
                  <a:pt x="452259" y="20320"/>
                </a:lnTo>
                <a:lnTo>
                  <a:pt x="447179" y="17017"/>
                </a:lnTo>
                <a:lnTo>
                  <a:pt x="441337" y="14732"/>
                </a:lnTo>
                <a:lnTo>
                  <a:pt x="435368" y="12318"/>
                </a:lnTo>
                <a:lnTo>
                  <a:pt x="428764" y="11175"/>
                </a:lnTo>
                <a:close/>
              </a:path>
              <a:path w="518159" h="185419">
                <a:moveTo>
                  <a:pt x="458047" y="26288"/>
                </a:moveTo>
                <a:lnTo>
                  <a:pt x="430669" y="26288"/>
                </a:lnTo>
                <a:lnTo>
                  <a:pt x="437908" y="29210"/>
                </a:lnTo>
                <a:lnTo>
                  <a:pt x="443242" y="34798"/>
                </a:lnTo>
                <a:lnTo>
                  <a:pt x="448576" y="40512"/>
                </a:lnTo>
                <a:lnTo>
                  <a:pt x="451243" y="48260"/>
                </a:lnTo>
                <a:lnTo>
                  <a:pt x="451243" y="67690"/>
                </a:lnTo>
                <a:lnTo>
                  <a:pt x="448576" y="75437"/>
                </a:lnTo>
                <a:lnTo>
                  <a:pt x="443242" y="81025"/>
                </a:lnTo>
                <a:lnTo>
                  <a:pt x="437908" y="86740"/>
                </a:lnTo>
                <a:lnTo>
                  <a:pt x="430669" y="89535"/>
                </a:lnTo>
                <a:lnTo>
                  <a:pt x="458170" y="89535"/>
                </a:lnTo>
                <a:lnTo>
                  <a:pt x="469150" y="64515"/>
                </a:lnTo>
                <a:lnTo>
                  <a:pt x="469150" y="51308"/>
                </a:lnTo>
                <a:lnTo>
                  <a:pt x="468007" y="45212"/>
                </a:lnTo>
                <a:lnTo>
                  <a:pt x="465848" y="39370"/>
                </a:lnTo>
                <a:lnTo>
                  <a:pt x="463562" y="33654"/>
                </a:lnTo>
                <a:lnTo>
                  <a:pt x="460387" y="28701"/>
                </a:lnTo>
                <a:lnTo>
                  <a:pt x="458047" y="26288"/>
                </a:lnTo>
                <a:close/>
              </a:path>
              <a:path w="518159" h="185419">
                <a:moveTo>
                  <a:pt x="53975" y="10540"/>
                </a:moveTo>
                <a:lnTo>
                  <a:pt x="40703" y="10540"/>
                </a:lnTo>
                <a:lnTo>
                  <a:pt x="34505" y="11937"/>
                </a:lnTo>
                <a:lnTo>
                  <a:pt x="28752" y="14732"/>
                </a:lnTo>
                <a:lnTo>
                  <a:pt x="22999" y="17652"/>
                </a:lnTo>
                <a:lnTo>
                  <a:pt x="17983" y="21843"/>
                </a:lnTo>
                <a:lnTo>
                  <a:pt x="13716" y="27432"/>
                </a:lnTo>
                <a:lnTo>
                  <a:pt x="9448" y="32892"/>
                </a:lnTo>
                <a:lnTo>
                  <a:pt x="0" y="76708"/>
                </a:lnTo>
                <a:lnTo>
                  <a:pt x="228" y="84585"/>
                </a:lnTo>
                <a:lnTo>
                  <a:pt x="17983" y="131825"/>
                </a:lnTo>
                <a:lnTo>
                  <a:pt x="40703" y="143128"/>
                </a:lnTo>
                <a:lnTo>
                  <a:pt x="53975" y="143128"/>
                </a:lnTo>
                <a:lnTo>
                  <a:pt x="60159" y="141604"/>
                </a:lnTo>
                <a:lnTo>
                  <a:pt x="71678" y="136016"/>
                </a:lnTo>
                <a:lnTo>
                  <a:pt x="76657" y="131825"/>
                </a:lnTo>
                <a:lnTo>
                  <a:pt x="79900" y="127508"/>
                </a:lnTo>
                <a:lnTo>
                  <a:pt x="42506" y="127508"/>
                </a:lnTo>
                <a:lnTo>
                  <a:pt x="38315" y="126237"/>
                </a:lnTo>
                <a:lnTo>
                  <a:pt x="34671" y="123698"/>
                </a:lnTo>
                <a:lnTo>
                  <a:pt x="31013" y="121285"/>
                </a:lnTo>
                <a:lnTo>
                  <a:pt x="27940" y="117728"/>
                </a:lnTo>
                <a:lnTo>
                  <a:pt x="22948" y="108838"/>
                </a:lnTo>
                <a:lnTo>
                  <a:pt x="21056" y="103504"/>
                </a:lnTo>
                <a:lnTo>
                  <a:pt x="19773" y="97282"/>
                </a:lnTo>
                <a:lnTo>
                  <a:pt x="18478" y="91186"/>
                </a:lnTo>
                <a:lnTo>
                  <a:pt x="17878" y="84585"/>
                </a:lnTo>
                <a:lnTo>
                  <a:pt x="17876" y="68849"/>
                </a:lnTo>
                <a:lnTo>
                  <a:pt x="18478" y="62229"/>
                </a:lnTo>
                <a:lnTo>
                  <a:pt x="19773" y="56134"/>
                </a:lnTo>
                <a:lnTo>
                  <a:pt x="21056" y="49911"/>
                </a:lnTo>
                <a:lnTo>
                  <a:pt x="42506" y="26162"/>
                </a:lnTo>
                <a:lnTo>
                  <a:pt x="79895" y="26162"/>
                </a:lnTo>
                <a:lnTo>
                  <a:pt x="76657" y="21843"/>
                </a:lnTo>
                <a:lnTo>
                  <a:pt x="71678" y="17652"/>
                </a:lnTo>
                <a:lnTo>
                  <a:pt x="65925" y="14732"/>
                </a:lnTo>
                <a:lnTo>
                  <a:pt x="60159" y="11937"/>
                </a:lnTo>
                <a:lnTo>
                  <a:pt x="53975" y="10540"/>
                </a:lnTo>
                <a:close/>
              </a:path>
              <a:path w="518159" h="185419">
                <a:moveTo>
                  <a:pt x="79895" y="26162"/>
                </a:moveTo>
                <a:lnTo>
                  <a:pt x="51955" y="26162"/>
                </a:lnTo>
                <a:lnTo>
                  <a:pt x="56146" y="27304"/>
                </a:lnTo>
                <a:lnTo>
                  <a:pt x="59804" y="29717"/>
                </a:lnTo>
                <a:lnTo>
                  <a:pt x="74701" y="56134"/>
                </a:lnTo>
                <a:lnTo>
                  <a:pt x="75984" y="62229"/>
                </a:lnTo>
                <a:lnTo>
                  <a:pt x="76585" y="68849"/>
                </a:lnTo>
                <a:lnTo>
                  <a:pt x="76584" y="84585"/>
                </a:lnTo>
                <a:lnTo>
                  <a:pt x="75984" y="91186"/>
                </a:lnTo>
                <a:lnTo>
                  <a:pt x="74701" y="97282"/>
                </a:lnTo>
                <a:lnTo>
                  <a:pt x="73418" y="103504"/>
                </a:lnTo>
                <a:lnTo>
                  <a:pt x="71526" y="108838"/>
                </a:lnTo>
                <a:lnTo>
                  <a:pt x="66522" y="117728"/>
                </a:lnTo>
                <a:lnTo>
                  <a:pt x="63449" y="121285"/>
                </a:lnTo>
                <a:lnTo>
                  <a:pt x="59804" y="123698"/>
                </a:lnTo>
                <a:lnTo>
                  <a:pt x="56146" y="126237"/>
                </a:lnTo>
                <a:lnTo>
                  <a:pt x="51955" y="127508"/>
                </a:lnTo>
                <a:lnTo>
                  <a:pt x="79900" y="127508"/>
                </a:lnTo>
                <a:lnTo>
                  <a:pt x="94234" y="84585"/>
                </a:lnTo>
                <a:lnTo>
                  <a:pt x="94462" y="76708"/>
                </a:lnTo>
                <a:lnTo>
                  <a:pt x="94234" y="68849"/>
                </a:lnTo>
                <a:lnTo>
                  <a:pt x="80752" y="27304"/>
                </a:lnTo>
                <a:lnTo>
                  <a:pt x="79895" y="26162"/>
                </a:lnTo>
                <a:close/>
              </a:path>
              <a:path w="518159" h="185419">
                <a:moveTo>
                  <a:pt x="321576" y="4445"/>
                </a:moveTo>
                <a:lnTo>
                  <a:pt x="204266" y="4445"/>
                </a:lnTo>
                <a:lnTo>
                  <a:pt x="204266" y="61849"/>
                </a:lnTo>
                <a:lnTo>
                  <a:pt x="322846" y="61849"/>
                </a:lnTo>
                <a:lnTo>
                  <a:pt x="322846" y="47878"/>
                </a:lnTo>
                <a:lnTo>
                  <a:pt x="222097" y="47878"/>
                </a:lnTo>
                <a:lnTo>
                  <a:pt x="222097" y="19050"/>
                </a:lnTo>
                <a:lnTo>
                  <a:pt x="321576" y="19050"/>
                </a:lnTo>
                <a:lnTo>
                  <a:pt x="321576" y="4445"/>
                </a:lnTo>
                <a:close/>
              </a:path>
              <a:path w="518159" h="185419">
                <a:moveTo>
                  <a:pt x="517791" y="0"/>
                </a:moveTo>
                <a:lnTo>
                  <a:pt x="500900" y="0"/>
                </a:lnTo>
                <a:lnTo>
                  <a:pt x="500900" y="185038"/>
                </a:lnTo>
                <a:lnTo>
                  <a:pt x="517791" y="185038"/>
                </a:lnTo>
                <a:lnTo>
                  <a:pt x="517791" y="0"/>
                </a:lnTo>
                <a:close/>
              </a:path>
              <a:path w="518159" h="185419">
                <a:moveTo>
                  <a:pt x="140474" y="0"/>
                </a:moveTo>
                <a:lnTo>
                  <a:pt x="123037" y="0"/>
                </a:lnTo>
                <a:lnTo>
                  <a:pt x="123037" y="185038"/>
                </a:lnTo>
                <a:lnTo>
                  <a:pt x="140474" y="185038"/>
                </a:lnTo>
                <a:lnTo>
                  <a:pt x="140474" y="84327"/>
                </a:lnTo>
                <a:lnTo>
                  <a:pt x="172288" y="84327"/>
                </a:lnTo>
                <a:lnTo>
                  <a:pt x="172288" y="68707"/>
                </a:lnTo>
                <a:lnTo>
                  <a:pt x="140474" y="68707"/>
                </a:lnTo>
                <a:lnTo>
                  <a:pt x="140474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object 8"/>
          <p:cNvSpPr/>
          <p:nvPr/>
        </p:nvSpPr>
        <p:spPr>
          <a:xfrm>
            <a:off x="1543050" y="943736"/>
            <a:ext cx="333375" cy="181610"/>
          </a:xfrm>
          <a:custGeom>
            <a:avLst/>
            <a:gdLst/>
            <a:ahLst/>
            <a:cxnLst/>
            <a:rect l="l" t="t" r="r" b="b"/>
            <a:pathLst>
              <a:path w="333375" h="181609">
                <a:moveTo>
                  <a:pt x="231012" y="124078"/>
                </a:moveTo>
                <a:lnTo>
                  <a:pt x="213106" y="124078"/>
                </a:lnTo>
                <a:lnTo>
                  <a:pt x="213106" y="181355"/>
                </a:lnTo>
                <a:lnTo>
                  <a:pt x="332867" y="181355"/>
                </a:lnTo>
                <a:lnTo>
                  <a:pt x="332867" y="166242"/>
                </a:lnTo>
                <a:lnTo>
                  <a:pt x="231012" y="166242"/>
                </a:lnTo>
                <a:lnTo>
                  <a:pt x="231012" y="124078"/>
                </a:lnTo>
                <a:close/>
              </a:path>
              <a:path w="333375" h="181609">
                <a:moveTo>
                  <a:pt x="328675" y="0"/>
                </a:moveTo>
                <a:lnTo>
                  <a:pt x="311404" y="0"/>
                </a:lnTo>
                <a:lnTo>
                  <a:pt x="311404" y="133730"/>
                </a:lnTo>
                <a:lnTo>
                  <a:pt x="328675" y="133730"/>
                </a:lnTo>
                <a:lnTo>
                  <a:pt x="328675" y="0"/>
                </a:lnTo>
                <a:close/>
              </a:path>
              <a:path w="333375" h="181609">
                <a:moveTo>
                  <a:pt x="236093" y="7874"/>
                </a:moveTo>
                <a:lnTo>
                  <a:pt x="222376" y="7874"/>
                </a:lnTo>
                <a:lnTo>
                  <a:pt x="216026" y="9016"/>
                </a:lnTo>
                <a:lnTo>
                  <a:pt x="184912" y="36322"/>
                </a:lnTo>
                <a:lnTo>
                  <a:pt x="182499" y="42037"/>
                </a:lnTo>
                <a:lnTo>
                  <a:pt x="181356" y="48387"/>
                </a:lnTo>
                <a:lnTo>
                  <a:pt x="181356" y="61722"/>
                </a:lnTo>
                <a:lnTo>
                  <a:pt x="182499" y="67945"/>
                </a:lnTo>
                <a:lnTo>
                  <a:pt x="184912" y="73533"/>
                </a:lnTo>
                <a:lnTo>
                  <a:pt x="187325" y="79248"/>
                </a:lnTo>
                <a:lnTo>
                  <a:pt x="222376" y="101473"/>
                </a:lnTo>
                <a:lnTo>
                  <a:pt x="236093" y="101473"/>
                </a:lnTo>
                <a:lnTo>
                  <a:pt x="266133" y="85978"/>
                </a:lnTo>
                <a:lnTo>
                  <a:pt x="225298" y="85978"/>
                </a:lnTo>
                <a:lnTo>
                  <a:pt x="221233" y="85216"/>
                </a:lnTo>
                <a:lnTo>
                  <a:pt x="217550" y="83565"/>
                </a:lnTo>
                <a:lnTo>
                  <a:pt x="213994" y="82041"/>
                </a:lnTo>
                <a:lnTo>
                  <a:pt x="210819" y="79883"/>
                </a:lnTo>
                <a:lnTo>
                  <a:pt x="205486" y="74549"/>
                </a:lnTo>
                <a:lnTo>
                  <a:pt x="203454" y="71247"/>
                </a:lnTo>
                <a:lnTo>
                  <a:pt x="200660" y="63626"/>
                </a:lnTo>
                <a:lnTo>
                  <a:pt x="200025" y="59436"/>
                </a:lnTo>
                <a:lnTo>
                  <a:pt x="200025" y="50291"/>
                </a:lnTo>
                <a:lnTo>
                  <a:pt x="225298" y="23113"/>
                </a:lnTo>
                <a:lnTo>
                  <a:pt x="265741" y="23113"/>
                </a:lnTo>
                <a:lnTo>
                  <a:pt x="263779" y="21209"/>
                </a:lnTo>
                <a:lnTo>
                  <a:pt x="259587" y="17017"/>
                </a:lnTo>
                <a:lnTo>
                  <a:pt x="254381" y="13842"/>
                </a:lnTo>
                <a:lnTo>
                  <a:pt x="242569" y="9016"/>
                </a:lnTo>
                <a:lnTo>
                  <a:pt x="236093" y="7874"/>
                </a:lnTo>
                <a:close/>
              </a:path>
              <a:path w="333375" h="181609">
                <a:moveTo>
                  <a:pt x="265741" y="23113"/>
                </a:moveTo>
                <a:lnTo>
                  <a:pt x="234187" y="23113"/>
                </a:lnTo>
                <a:lnTo>
                  <a:pt x="238251" y="23875"/>
                </a:lnTo>
                <a:lnTo>
                  <a:pt x="245618" y="26924"/>
                </a:lnTo>
                <a:lnTo>
                  <a:pt x="259714" y="50291"/>
                </a:lnTo>
                <a:lnTo>
                  <a:pt x="259714" y="59436"/>
                </a:lnTo>
                <a:lnTo>
                  <a:pt x="241935" y="83565"/>
                </a:lnTo>
                <a:lnTo>
                  <a:pt x="238251" y="85216"/>
                </a:lnTo>
                <a:lnTo>
                  <a:pt x="234187" y="85978"/>
                </a:lnTo>
                <a:lnTo>
                  <a:pt x="266133" y="85978"/>
                </a:lnTo>
                <a:lnTo>
                  <a:pt x="268097" y="84074"/>
                </a:lnTo>
                <a:lnTo>
                  <a:pt x="271525" y="79248"/>
                </a:lnTo>
                <a:lnTo>
                  <a:pt x="273938" y="73533"/>
                </a:lnTo>
                <a:lnTo>
                  <a:pt x="276351" y="67945"/>
                </a:lnTo>
                <a:lnTo>
                  <a:pt x="277622" y="61722"/>
                </a:lnTo>
                <a:lnTo>
                  <a:pt x="277622" y="48387"/>
                </a:lnTo>
                <a:lnTo>
                  <a:pt x="276351" y="42037"/>
                </a:lnTo>
                <a:lnTo>
                  <a:pt x="273938" y="36322"/>
                </a:lnTo>
                <a:lnTo>
                  <a:pt x="271525" y="30479"/>
                </a:lnTo>
                <a:lnTo>
                  <a:pt x="268097" y="25400"/>
                </a:lnTo>
                <a:lnTo>
                  <a:pt x="265741" y="23113"/>
                </a:lnTo>
                <a:close/>
              </a:path>
              <a:path w="333375" h="181609">
                <a:moveTo>
                  <a:pt x="49656" y="124078"/>
                </a:moveTo>
                <a:lnTo>
                  <a:pt x="31750" y="124078"/>
                </a:lnTo>
                <a:lnTo>
                  <a:pt x="31750" y="181355"/>
                </a:lnTo>
                <a:lnTo>
                  <a:pt x="151511" y="181355"/>
                </a:lnTo>
                <a:lnTo>
                  <a:pt x="151511" y="166242"/>
                </a:lnTo>
                <a:lnTo>
                  <a:pt x="49656" y="166242"/>
                </a:lnTo>
                <a:lnTo>
                  <a:pt x="49656" y="124078"/>
                </a:lnTo>
                <a:close/>
              </a:path>
              <a:path w="333375" h="181609">
                <a:moveTo>
                  <a:pt x="147574" y="87375"/>
                </a:moveTo>
                <a:lnTo>
                  <a:pt x="130048" y="87375"/>
                </a:lnTo>
                <a:lnTo>
                  <a:pt x="130048" y="133730"/>
                </a:lnTo>
                <a:lnTo>
                  <a:pt x="147574" y="133730"/>
                </a:lnTo>
                <a:lnTo>
                  <a:pt x="147574" y="87375"/>
                </a:lnTo>
                <a:close/>
              </a:path>
              <a:path w="333375" h="181609">
                <a:moveTo>
                  <a:pt x="55625" y="7874"/>
                </a:moveTo>
                <a:lnTo>
                  <a:pt x="41147" y="7874"/>
                </a:lnTo>
                <a:lnTo>
                  <a:pt x="34797" y="9016"/>
                </a:lnTo>
                <a:lnTo>
                  <a:pt x="3556" y="36322"/>
                </a:lnTo>
                <a:lnTo>
                  <a:pt x="0" y="48387"/>
                </a:lnTo>
                <a:lnTo>
                  <a:pt x="0" y="61722"/>
                </a:lnTo>
                <a:lnTo>
                  <a:pt x="23113" y="95630"/>
                </a:lnTo>
                <a:lnTo>
                  <a:pt x="41147" y="101473"/>
                </a:lnTo>
                <a:lnTo>
                  <a:pt x="55244" y="101473"/>
                </a:lnTo>
                <a:lnTo>
                  <a:pt x="61975" y="100329"/>
                </a:lnTo>
                <a:lnTo>
                  <a:pt x="73787" y="95250"/>
                </a:lnTo>
                <a:lnTo>
                  <a:pt x="78993" y="91821"/>
                </a:lnTo>
                <a:lnTo>
                  <a:pt x="83312" y="87375"/>
                </a:lnTo>
                <a:lnTo>
                  <a:pt x="147574" y="87375"/>
                </a:lnTo>
                <a:lnTo>
                  <a:pt x="147574" y="85978"/>
                </a:lnTo>
                <a:lnTo>
                  <a:pt x="43941" y="85978"/>
                </a:lnTo>
                <a:lnTo>
                  <a:pt x="39878" y="85216"/>
                </a:lnTo>
                <a:lnTo>
                  <a:pt x="36194" y="83565"/>
                </a:lnTo>
                <a:lnTo>
                  <a:pt x="32638" y="82041"/>
                </a:lnTo>
                <a:lnTo>
                  <a:pt x="29463" y="79883"/>
                </a:lnTo>
                <a:lnTo>
                  <a:pt x="24130" y="74549"/>
                </a:lnTo>
                <a:lnTo>
                  <a:pt x="22097" y="71247"/>
                </a:lnTo>
                <a:lnTo>
                  <a:pt x="19303" y="63626"/>
                </a:lnTo>
                <a:lnTo>
                  <a:pt x="18668" y="59436"/>
                </a:lnTo>
                <a:lnTo>
                  <a:pt x="18668" y="50291"/>
                </a:lnTo>
                <a:lnTo>
                  <a:pt x="43941" y="23113"/>
                </a:lnTo>
                <a:lnTo>
                  <a:pt x="83987" y="23113"/>
                </a:lnTo>
                <a:lnTo>
                  <a:pt x="80009" y="18668"/>
                </a:lnTo>
                <a:lnTo>
                  <a:pt x="74675" y="14859"/>
                </a:lnTo>
                <a:lnTo>
                  <a:pt x="62484" y="9271"/>
                </a:lnTo>
                <a:lnTo>
                  <a:pt x="55625" y="7874"/>
                </a:lnTo>
                <a:close/>
              </a:path>
              <a:path w="333375" h="181609">
                <a:moveTo>
                  <a:pt x="83987" y="23113"/>
                </a:moveTo>
                <a:lnTo>
                  <a:pt x="52831" y="23113"/>
                </a:lnTo>
                <a:lnTo>
                  <a:pt x="56896" y="23875"/>
                </a:lnTo>
                <a:lnTo>
                  <a:pt x="64262" y="26924"/>
                </a:lnTo>
                <a:lnTo>
                  <a:pt x="78359" y="50291"/>
                </a:lnTo>
                <a:lnTo>
                  <a:pt x="78359" y="59436"/>
                </a:lnTo>
                <a:lnTo>
                  <a:pt x="60578" y="83565"/>
                </a:lnTo>
                <a:lnTo>
                  <a:pt x="56896" y="85216"/>
                </a:lnTo>
                <a:lnTo>
                  <a:pt x="52831" y="85978"/>
                </a:lnTo>
                <a:lnTo>
                  <a:pt x="147574" y="85978"/>
                </a:lnTo>
                <a:lnTo>
                  <a:pt x="147574" y="72898"/>
                </a:lnTo>
                <a:lnTo>
                  <a:pt x="92329" y="72898"/>
                </a:lnTo>
                <a:lnTo>
                  <a:pt x="94742" y="67310"/>
                </a:lnTo>
                <a:lnTo>
                  <a:pt x="95812" y="61722"/>
                </a:lnTo>
                <a:lnTo>
                  <a:pt x="95818" y="48387"/>
                </a:lnTo>
                <a:lnTo>
                  <a:pt x="94868" y="42925"/>
                </a:lnTo>
                <a:lnTo>
                  <a:pt x="92837" y="37718"/>
                </a:lnTo>
                <a:lnTo>
                  <a:pt x="147574" y="37718"/>
                </a:lnTo>
                <a:lnTo>
                  <a:pt x="147574" y="23495"/>
                </a:lnTo>
                <a:lnTo>
                  <a:pt x="84327" y="23495"/>
                </a:lnTo>
                <a:lnTo>
                  <a:pt x="83987" y="23113"/>
                </a:lnTo>
                <a:close/>
              </a:path>
              <a:path w="333375" h="181609">
                <a:moveTo>
                  <a:pt x="147574" y="37718"/>
                </a:moveTo>
                <a:lnTo>
                  <a:pt x="130301" y="37718"/>
                </a:lnTo>
                <a:lnTo>
                  <a:pt x="130301" y="72898"/>
                </a:lnTo>
                <a:lnTo>
                  <a:pt x="147574" y="72898"/>
                </a:lnTo>
                <a:lnTo>
                  <a:pt x="147574" y="37718"/>
                </a:lnTo>
                <a:close/>
              </a:path>
              <a:path w="333375" h="181609">
                <a:moveTo>
                  <a:pt x="147574" y="0"/>
                </a:moveTo>
                <a:lnTo>
                  <a:pt x="130048" y="0"/>
                </a:lnTo>
                <a:lnTo>
                  <a:pt x="130048" y="23495"/>
                </a:lnTo>
                <a:lnTo>
                  <a:pt x="147574" y="23495"/>
                </a:lnTo>
                <a:lnTo>
                  <a:pt x="147574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6860" y="3886200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아들의 연인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47155" y="1976735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연인의 어머니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 descr="noun_38889_cc.png"/>
          <p:cNvPicPr>
            <a:picLocks noChangeAspect="1"/>
          </p:cNvPicPr>
          <p:nvPr/>
        </p:nvPicPr>
        <p:blipFill>
          <a:blip r:embed="rId3" cstate="print">
            <a:lum bright="40000"/>
          </a:blip>
          <a:srcRect l="6175" r="5631" b="12903"/>
          <a:stretch>
            <a:fillRect/>
          </a:stretch>
        </p:blipFill>
        <p:spPr>
          <a:xfrm>
            <a:off x="9525000" y="4267200"/>
            <a:ext cx="1480877" cy="1447799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976860" y="4343400"/>
            <a:ext cx="28664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자신의 모습을 투영함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안쓰러움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74679" y="2453390"/>
            <a:ext cx="3514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고가의 선물이 달갑지 않음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6860" y="5177135"/>
            <a:ext cx="5347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다른 인생을 사는 도란에 호의적임</a:t>
            </a:r>
          </a:p>
        </p:txBody>
      </p:sp>
      <p:sp>
        <p:nvSpPr>
          <p:cNvPr id="21" name="타원형 설명선 20"/>
          <p:cNvSpPr/>
          <p:nvPr/>
        </p:nvSpPr>
        <p:spPr>
          <a:xfrm>
            <a:off x="6400800" y="3276600"/>
            <a:ext cx="3657600" cy="1905000"/>
          </a:xfrm>
          <a:prstGeom prst="wedgeEllipseCallout">
            <a:avLst>
              <a:gd name="adj1" fmla="val -52800"/>
              <a:gd name="adj2" fmla="val -31139"/>
            </a:avLst>
          </a:prstGeom>
          <a:solidFill>
            <a:schemeClr val="bg1"/>
          </a:solidFill>
          <a:ln>
            <a:solidFill>
              <a:srgbClr val="8FC6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40970" y="3802559"/>
            <a:ext cx="41360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옷을 하나 사주고 싶다고 했을 때도</a:t>
            </a:r>
            <a:endParaRPr lang="en-US" altLang="ko-KR" sz="2100" i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저</a:t>
            </a:r>
            <a:r>
              <a:rPr lang="en-US" altLang="ko-KR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100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이런데서</a:t>
            </a:r>
            <a:r>
              <a:rPr lang="ko-KR" altLang="en-US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안 </a:t>
            </a:r>
            <a:r>
              <a:rPr lang="ko-KR" altLang="en-US" sz="2100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사입거든요</a:t>
            </a:r>
            <a:r>
              <a:rPr lang="en-US" altLang="ko-KR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  <a:r>
              <a:rPr lang="ko-KR" altLang="en-US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한다</a:t>
            </a:r>
            <a:r>
              <a:rPr lang="en-US" altLang="ko-KR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  <a:endParaRPr lang="ko-KR" altLang="en-US" sz="2100" i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0" y="6272784"/>
            <a:ext cx="12192000" cy="585470"/>
            <a:chOff x="0" y="6272784"/>
            <a:chExt cx="12192000" cy="585470"/>
          </a:xfrm>
        </p:grpSpPr>
        <p:sp>
          <p:nvSpPr>
            <p:cNvPr id="24" name="object 5"/>
            <p:cNvSpPr/>
            <p:nvPr/>
          </p:nvSpPr>
          <p:spPr>
            <a:xfrm>
              <a:off x="0" y="6272784"/>
              <a:ext cx="12192000" cy="585470"/>
            </a:xfrm>
            <a:custGeom>
              <a:avLst/>
              <a:gdLst/>
              <a:ahLst/>
              <a:cxnLst/>
              <a:rect l="l" t="t" r="r" b="b"/>
              <a:pathLst>
                <a:path w="12192000" h="585470">
                  <a:moveTo>
                    <a:pt x="423125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000" y="585215"/>
                  </a:lnTo>
                  <a:lnTo>
                    <a:pt x="12192000" y="288289"/>
                  </a:lnTo>
                  <a:lnTo>
                    <a:pt x="729157" y="288289"/>
                  </a:lnTo>
                  <a:lnTo>
                    <a:pt x="423125" y="0"/>
                  </a:lnTo>
                  <a:close/>
                </a:path>
                <a:path w="12192000" h="585470">
                  <a:moveTo>
                    <a:pt x="12192000" y="0"/>
                  </a:moveTo>
                  <a:lnTo>
                    <a:pt x="1035189" y="0"/>
                  </a:lnTo>
                  <a:lnTo>
                    <a:pt x="729157" y="288289"/>
                  </a:lnTo>
                  <a:lnTo>
                    <a:pt x="12192000" y="288289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A0F5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762000" y="6553200"/>
              <a:ext cx="11430000" cy="304800"/>
            </a:xfrm>
            <a:prstGeom prst="rect">
              <a:avLst/>
            </a:prstGeom>
            <a:solidFill>
              <a:srgbClr val="45A0F5"/>
            </a:solidFill>
            <a:ln>
              <a:solidFill>
                <a:srgbClr val="45A0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object 6"/>
            <p:cNvSpPr/>
            <p:nvPr/>
          </p:nvSpPr>
          <p:spPr>
            <a:xfrm>
              <a:off x="10205846" y="6431546"/>
              <a:ext cx="609600" cy="210185"/>
            </a:xfrm>
            <a:custGeom>
              <a:avLst/>
              <a:gdLst/>
              <a:ahLst/>
              <a:cxnLst/>
              <a:rect l="l" t="t" r="r" b="b"/>
              <a:pathLst>
                <a:path w="609600" h="210184">
                  <a:moveTo>
                    <a:pt x="370331" y="144932"/>
                  </a:moveTo>
                  <a:lnTo>
                    <a:pt x="235076" y="144932"/>
                  </a:lnTo>
                  <a:lnTo>
                    <a:pt x="235076" y="161391"/>
                  </a:lnTo>
                  <a:lnTo>
                    <a:pt x="350647" y="161391"/>
                  </a:lnTo>
                  <a:lnTo>
                    <a:pt x="350647" y="209626"/>
                  </a:lnTo>
                  <a:lnTo>
                    <a:pt x="370331" y="209626"/>
                  </a:lnTo>
                  <a:lnTo>
                    <a:pt x="370331" y="144932"/>
                  </a:lnTo>
                  <a:close/>
                </a:path>
                <a:path w="609600" h="210184">
                  <a:moveTo>
                    <a:pt x="52577" y="143548"/>
                  </a:moveTo>
                  <a:lnTo>
                    <a:pt x="32893" y="143548"/>
                  </a:lnTo>
                  <a:lnTo>
                    <a:pt x="32893" y="205740"/>
                  </a:lnTo>
                  <a:lnTo>
                    <a:pt x="173481" y="205740"/>
                  </a:lnTo>
                  <a:lnTo>
                    <a:pt x="173481" y="188595"/>
                  </a:lnTo>
                  <a:lnTo>
                    <a:pt x="52577" y="188595"/>
                  </a:lnTo>
                  <a:lnTo>
                    <a:pt x="52577" y="143548"/>
                  </a:lnTo>
                  <a:close/>
                </a:path>
                <a:path w="609600" h="210184">
                  <a:moveTo>
                    <a:pt x="114300" y="121386"/>
                  </a:moveTo>
                  <a:lnTo>
                    <a:pt x="94106" y="121386"/>
                  </a:lnTo>
                  <a:lnTo>
                    <a:pt x="94106" y="165735"/>
                  </a:lnTo>
                  <a:lnTo>
                    <a:pt x="114300" y="165735"/>
                  </a:lnTo>
                  <a:lnTo>
                    <a:pt x="114300" y="121386"/>
                  </a:lnTo>
                  <a:close/>
                </a:path>
                <a:path w="609600" h="210184">
                  <a:moveTo>
                    <a:pt x="198627" y="104470"/>
                  </a:moveTo>
                  <a:lnTo>
                    <a:pt x="0" y="104470"/>
                  </a:lnTo>
                  <a:lnTo>
                    <a:pt x="0" y="121386"/>
                  </a:lnTo>
                  <a:lnTo>
                    <a:pt x="198627" y="121386"/>
                  </a:lnTo>
                  <a:lnTo>
                    <a:pt x="198627" y="104470"/>
                  </a:lnTo>
                  <a:close/>
                </a:path>
                <a:path w="609600" h="210184">
                  <a:moveTo>
                    <a:pt x="475614" y="77038"/>
                  </a:moveTo>
                  <a:lnTo>
                    <a:pt x="456437" y="77038"/>
                  </a:lnTo>
                  <a:lnTo>
                    <a:pt x="456437" y="145389"/>
                  </a:lnTo>
                  <a:lnTo>
                    <a:pt x="408431" y="145389"/>
                  </a:lnTo>
                  <a:lnTo>
                    <a:pt x="408431" y="162306"/>
                  </a:lnTo>
                  <a:lnTo>
                    <a:pt x="465962" y="162191"/>
                  </a:lnTo>
                  <a:lnTo>
                    <a:pt x="507110" y="160286"/>
                  </a:lnTo>
                  <a:lnTo>
                    <a:pt x="546861" y="156133"/>
                  </a:lnTo>
                  <a:lnTo>
                    <a:pt x="546861" y="145161"/>
                  </a:lnTo>
                  <a:lnTo>
                    <a:pt x="475614" y="145161"/>
                  </a:lnTo>
                  <a:lnTo>
                    <a:pt x="475614" y="77038"/>
                  </a:lnTo>
                  <a:close/>
                </a:path>
                <a:path w="609600" h="210184">
                  <a:moveTo>
                    <a:pt x="546861" y="140360"/>
                  </a:moveTo>
                  <a:lnTo>
                    <a:pt x="501118" y="144212"/>
                  </a:lnTo>
                  <a:lnTo>
                    <a:pt x="475614" y="145161"/>
                  </a:lnTo>
                  <a:lnTo>
                    <a:pt x="546861" y="145161"/>
                  </a:lnTo>
                  <a:lnTo>
                    <a:pt x="546861" y="140360"/>
                  </a:lnTo>
                  <a:close/>
                </a:path>
                <a:path w="609600" h="210184">
                  <a:moveTo>
                    <a:pt x="527050" y="19431"/>
                  </a:moveTo>
                  <a:lnTo>
                    <a:pt x="422148" y="19431"/>
                  </a:lnTo>
                  <a:lnTo>
                    <a:pt x="422148" y="36347"/>
                  </a:lnTo>
                  <a:lnTo>
                    <a:pt x="507364" y="36347"/>
                  </a:lnTo>
                  <a:lnTo>
                    <a:pt x="507083" y="46748"/>
                  </a:lnTo>
                  <a:lnTo>
                    <a:pt x="504257" y="90425"/>
                  </a:lnTo>
                  <a:lnTo>
                    <a:pt x="498221" y="122529"/>
                  </a:lnTo>
                  <a:lnTo>
                    <a:pt x="517651" y="122529"/>
                  </a:lnTo>
                  <a:lnTo>
                    <a:pt x="524293" y="79152"/>
                  </a:lnTo>
                  <a:lnTo>
                    <a:pt x="526287" y="44577"/>
                  </a:lnTo>
                  <a:lnTo>
                    <a:pt x="526669" y="35433"/>
                  </a:lnTo>
                  <a:lnTo>
                    <a:pt x="526923" y="27051"/>
                  </a:lnTo>
                  <a:lnTo>
                    <a:pt x="527050" y="19431"/>
                  </a:lnTo>
                  <a:close/>
                </a:path>
                <a:path w="609600" h="210184">
                  <a:moveTo>
                    <a:pt x="280034" y="56007"/>
                  </a:moveTo>
                  <a:lnTo>
                    <a:pt x="262635" y="56007"/>
                  </a:lnTo>
                  <a:lnTo>
                    <a:pt x="255143" y="56997"/>
                  </a:lnTo>
                  <a:lnTo>
                    <a:pt x="221487" y="82854"/>
                  </a:lnTo>
                  <a:lnTo>
                    <a:pt x="220410" y="97269"/>
                  </a:lnTo>
                  <a:lnTo>
                    <a:pt x="221487" y="101638"/>
                  </a:lnTo>
                  <a:lnTo>
                    <a:pt x="255143" y="127711"/>
                  </a:lnTo>
                  <a:lnTo>
                    <a:pt x="262635" y="128701"/>
                  </a:lnTo>
                  <a:lnTo>
                    <a:pt x="280034" y="128701"/>
                  </a:lnTo>
                  <a:lnTo>
                    <a:pt x="315067" y="113157"/>
                  </a:lnTo>
                  <a:lnTo>
                    <a:pt x="265937" y="113157"/>
                  </a:lnTo>
                  <a:lnTo>
                    <a:pt x="261111" y="112547"/>
                  </a:lnTo>
                  <a:lnTo>
                    <a:pt x="257301" y="111328"/>
                  </a:lnTo>
                  <a:lnTo>
                    <a:pt x="253364" y="110109"/>
                  </a:lnTo>
                  <a:lnTo>
                    <a:pt x="250189" y="108508"/>
                  </a:lnTo>
                  <a:lnTo>
                    <a:pt x="240537" y="94716"/>
                  </a:lnTo>
                  <a:lnTo>
                    <a:pt x="240537" y="89535"/>
                  </a:lnTo>
                  <a:lnTo>
                    <a:pt x="265937" y="71081"/>
                  </a:lnTo>
                  <a:lnTo>
                    <a:pt x="314689" y="71081"/>
                  </a:lnTo>
                  <a:lnTo>
                    <a:pt x="314071" y="70332"/>
                  </a:lnTo>
                  <a:lnTo>
                    <a:pt x="305688" y="63627"/>
                  </a:lnTo>
                  <a:lnTo>
                    <a:pt x="300354" y="60960"/>
                  </a:lnTo>
                  <a:lnTo>
                    <a:pt x="287654" y="56997"/>
                  </a:lnTo>
                  <a:lnTo>
                    <a:pt x="280034" y="56007"/>
                  </a:lnTo>
                  <a:close/>
                </a:path>
                <a:path w="609600" h="210184">
                  <a:moveTo>
                    <a:pt x="314689" y="71081"/>
                  </a:moveTo>
                  <a:lnTo>
                    <a:pt x="277113" y="71081"/>
                  </a:lnTo>
                  <a:lnTo>
                    <a:pt x="281812" y="71704"/>
                  </a:lnTo>
                  <a:lnTo>
                    <a:pt x="285750" y="72923"/>
                  </a:lnTo>
                  <a:lnTo>
                    <a:pt x="302259" y="89535"/>
                  </a:lnTo>
                  <a:lnTo>
                    <a:pt x="302259" y="94716"/>
                  </a:lnTo>
                  <a:lnTo>
                    <a:pt x="301625" y="97269"/>
                  </a:lnTo>
                  <a:lnTo>
                    <a:pt x="299338" y="102298"/>
                  </a:lnTo>
                  <a:lnTo>
                    <a:pt x="297560" y="104546"/>
                  </a:lnTo>
                  <a:lnTo>
                    <a:pt x="295021" y="106527"/>
                  </a:lnTo>
                  <a:lnTo>
                    <a:pt x="292607" y="108508"/>
                  </a:lnTo>
                  <a:lnTo>
                    <a:pt x="289432" y="110109"/>
                  </a:lnTo>
                  <a:lnTo>
                    <a:pt x="285496" y="111328"/>
                  </a:lnTo>
                  <a:lnTo>
                    <a:pt x="281685" y="112547"/>
                  </a:lnTo>
                  <a:lnTo>
                    <a:pt x="276986" y="113157"/>
                  </a:lnTo>
                  <a:lnTo>
                    <a:pt x="315067" y="113157"/>
                  </a:lnTo>
                  <a:lnTo>
                    <a:pt x="317246" y="110490"/>
                  </a:lnTo>
                  <a:lnTo>
                    <a:pt x="321309" y="101638"/>
                  </a:lnTo>
                  <a:lnTo>
                    <a:pt x="322267" y="97269"/>
                  </a:lnTo>
                  <a:lnTo>
                    <a:pt x="322234" y="86982"/>
                  </a:lnTo>
                  <a:lnTo>
                    <a:pt x="321309" y="82854"/>
                  </a:lnTo>
                  <a:lnTo>
                    <a:pt x="317214" y="74142"/>
                  </a:lnTo>
                  <a:lnTo>
                    <a:pt x="314689" y="71081"/>
                  </a:lnTo>
                  <a:close/>
                </a:path>
                <a:path w="609600" h="210184">
                  <a:moveTo>
                    <a:pt x="330073" y="30861"/>
                  </a:moveTo>
                  <a:lnTo>
                    <a:pt x="206248" y="30861"/>
                  </a:lnTo>
                  <a:lnTo>
                    <a:pt x="206248" y="46863"/>
                  </a:lnTo>
                  <a:lnTo>
                    <a:pt x="330073" y="46863"/>
                  </a:lnTo>
                  <a:lnTo>
                    <a:pt x="330073" y="30861"/>
                  </a:lnTo>
                  <a:close/>
                </a:path>
                <a:path w="609600" h="210184">
                  <a:moveTo>
                    <a:pt x="165480" y="5715"/>
                  </a:moveTo>
                  <a:lnTo>
                    <a:pt x="33147" y="5715"/>
                  </a:lnTo>
                  <a:lnTo>
                    <a:pt x="33147" y="80695"/>
                  </a:lnTo>
                  <a:lnTo>
                    <a:pt x="165480" y="80695"/>
                  </a:lnTo>
                  <a:lnTo>
                    <a:pt x="165480" y="64008"/>
                  </a:lnTo>
                  <a:lnTo>
                    <a:pt x="53212" y="64008"/>
                  </a:lnTo>
                  <a:lnTo>
                    <a:pt x="53212" y="23317"/>
                  </a:lnTo>
                  <a:lnTo>
                    <a:pt x="165480" y="23317"/>
                  </a:lnTo>
                  <a:lnTo>
                    <a:pt x="165480" y="5715"/>
                  </a:lnTo>
                  <a:close/>
                </a:path>
                <a:path w="609600" h="210184">
                  <a:moveTo>
                    <a:pt x="165480" y="23317"/>
                  </a:moveTo>
                  <a:lnTo>
                    <a:pt x="145287" y="23317"/>
                  </a:lnTo>
                  <a:lnTo>
                    <a:pt x="145287" y="64008"/>
                  </a:lnTo>
                  <a:lnTo>
                    <a:pt x="165480" y="64008"/>
                  </a:lnTo>
                  <a:lnTo>
                    <a:pt x="165480" y="23317"/>
                  </a:lnTo>
                  <a:close/>
                </a:path>
                <a:path w="609600" h="210184">
                  <a:moveTo>
                    <a:pt x="303656" y="457"/>
                  </a:moveTo>
                  <a:lnTo>
                    <a:pt x="234314" y="457"/>
                  </a:lnTo>
                  <a:lnTo>
                    <a:pt x="234314" y="16459"/>
                  </a:lnTo>
                  <a:lnTo>
                    <a:pt x="303656" y="16459"/>
                  </a:lnTo>
                  <a:lnTo>
                    <a:pt x="303656" y="457"/>
                  </a:lnTo>
                  <a:close/>
                </a:path>
                <a:path w="609600" h="210184">
                  <a:moveTo>
                    <a:pt x="576199" y="228"/>
                  </a:moveTo>
                  <a:lnTo>
                    <a:pt x="557149" y="228"/>
                  </a:lnTo>
                  <a:lnTo>
                    <a:pt x="557149" y="208927"/>
                  </a:lnTo>
                  <a:lnTo>
                    <a:pt x="576199" y="208927"/>
                  </a:lnTo>
                  <a:lnTo>
                    <a:pt x="576199" y="99656"/>
                  </a:lnTo>
                  <a:lnTo>
                    <a:pt x="609346" y="99656"/>
                  </a:lnTo>
                  <a:lnTo>
                    <a:pt x="609346" y="82753"/>
                  </a:lnTo>
                  <a:lnTo>
                    <a:pt x="576199" y="82753"/>
                  </a:lnTo>
                  <a:lnTo>
                    <a:pt x="576199" y="228"/>
                  </a:lnTo>
                  <a:close/>
                </a:path>
                <a:path w="609600" h="210184">
                  <a:moveTo>
                    <a:pt x="370331" y="0"/>
                  </a:moveTo>
                  <a:lnTo>
                    <a:pt x="350647" y="0"/>
                  </a:lnTo>
                  <a:lnTo>
                    <a:pt x="350647" y="133045"/>
                  </a:lnTo>
                  <a:lnTo>
                    <a:pt x="370331" y="133045"/>
                  </a:lnTo>
                  <a:lnTo>
                    <a:pt x="370331" y="78409"/>
                  </a:lnTo>
                  <a:lnTo>
                    <a:pt x="403225" y="78409"/>
                  </a:lnTo>
                  <a:lnTo>
                    <a:pt x="403225" y="60807"/>
                  </a:lnTo>
                  <a:lnTo>
                    <a:pt x="370331" y="60807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object 7"/>
            <p:cNvSpPr/>
            <p:nvPr/>
          </p:nvSpPr>
          <p:spPr>
            <a:xfrm>
              <a:off x="10875264" y="6431775"/>
              <a:ext cx="580390" cy="208915"/>
            </a:xfrm>
            <a:custGeom>
              <a:avLst/>
              <a:gdLst/>
              <a:ahLst/>
              <a:cxnLst/>
              <a:rect l="l" t="t" r="r" b="b"/>
              <a:pathLst>
                <a:path w="580390" h="208915">
                  <a:moveTo>
                    <a:pt x="550671" y="141960"/>
                  </a:moveTo>
                  <a:lnTo>
                    <a:pt x="505856" y="145921"/>
                  </a:lnTo>
                  <a:lnTo>
                    <a:pt x="461899" y="147548"/>
                  </a:lnTo>
                  <a:lnTo>
                    <a:pt x="453516" y="147675"/>
                  </a:lnTo>
                  <a:lnTo>
                    <a:pt x="404113" y="147675"/>
                  </a:lnTo>
                  <a:lnTo>
                    <a:pt x="404113" y="164820"/>
                  </a:lnTo>
                  <a:lnTo>
                    <a:pt x="458723" y="164704"/>
                  </a:lnTo>
                  <a:lnTo>
                    <a:pt x="499617" y="163093"/>
                  </a:lnTo>
                  <a:lnTo>
                    <a:pt x="543305" y="159486"/>
                  </a:lnTo>
                  <a:lnTo>
                    <a:pt x="550671" y="158419"/>
                  </a:lnTo>
                  <a:lnTo>
                    <a:pt x="550671" y="141960"/>
                  </a:lnTo>
                  <a:close/>
                </a:path>
                <a:path w="580390" h="208915">
                  <a:moveTo>
                    <a:pt x="255015" y="141274"/>
                  </a:moveTo>
                  <a:lnTo>
                    <a:pt x="234822" y="141274"/>
                  </a:lnTo>
                  <a:lnTo>
                    <a:pt x="234822" y="204596"/>
                  </a:lnTo>
                  <a:lnTo>
                    <a:pt x="365378" y="204596"/>
                  </a:lnTo>
                  <a:lnTo>
                    <a:pt x="365378" y="187439"/>
                  </a:lnTo>
                  <a:lnTo>
                    <a:pt x="255015" y="187439"/>
                  </a:lnTo>
                  <a:lnTo>
                    <a:pt x="255015" y="141274"/>
                  </a:lnTo>
                  <a:close/>
                </a:path>
                <a:path w="580390" h="208915">
                  <a:moveTo>
                    <a:pt x="360806" y="0"/>
                  </a:moveTo>
                  <a:lnTo>
                    <a:pt x="341121" y="0"/>
                  </a:lnTo>
                  <a:lnTo>
                    <a:pt x="341121" y="151790"/>
                  </a:lnTo>
                  <a:lnTo>
                    <a:pt x="360806" y="151790"/>
                  </a:lnTo>
                  <a:lnTo>
                    <a:pt x="360806" y="84581"/>
                  </a:lnTo>
                  <a:lnTo>
                    <a:pt x="393700" y="84581"/>
                  </a:lnTo>
                  <a:lnTo>
                    <a:pt x="393700" y="66979"/>
                  </a:lnTo>
                  <a:lnTo>
                    <a:pt x="360806" y="66979"/>
                  </a:lnTo>
                  <a:lnTo>
                    <a:pt x="360806" y="0"/>
                  </a:lnTo>
                  <a:close/>
                </a:path>
                <a:path w="580390" h="208915">
                  <a:moveTo>
                    <a:pt x="306756" y="28574"/>
                  </a:moveTo>
                  <a:lnTo>
                    <a:pt x="285368" y="28574"/>
                  </a:lnTo>
                  <a:lnTo>
                    <a:pt x="282203" y="43776"/>
                  </a:lnTo>
                  <a:lnTo>
                    <a:pt x="276717" y="57835"/>
                  </a:lnTo>
                  <a:lnTo>
                    <a:pt x="246753" y="93049"/>
                  </a:lnTo>
                  <a:lnTo>
                    <a:pt x="199389" y="116585"/>
                  </a:lnTo>
                  <a:lnTo>
                    <a:pt x="211327" y="131444"/>
                  </a:lnTo>
                  <a:lnTo>
                    <a:pt x="251967" y="111201"/>
                  </a:lnTo>
                  <a:lnTo>
                    <a:pt x="281812" y="83883"/>
                  </a:lnTo>
                  <a:lnTo>
                    <a:pt x="300862" y="50406"/>
                  </a:lnTo>
                  <a:lnTo>
                    <a:pt x="306212" y="31689"/>
                  </a:lnTo>
                  <a:lnTo>
                    <a:pt x="306756" y="28574"/>
                  </a:lnTo>
                  <a:close/>
                </a:path>
                <a:path w="580390" h="208915">
                  <a:moveTo>
                    <a:pt x="308990" y="11887"/>
                  </a:moveTo>
                  <a:lnTo>
                    <a:pt x="292766" y="12230"/>
                  </a:lnTo>
                  <a:lnTo>
                    <a:pt x="211581" y="12344"/>
                  </a:lnTo>
                  <a:lnTo>
                    <a:pt x="211581" y="29260"/>
                  </a:lnTo>
                  <a:lnTo>
                    <a:pt x="258063" y="29146"/>
                  </a:lnTo>
                  <a:lnTo>
                    <a:pt x="278530" y="28782"/>
                  </a:lnTo>
                  <a:lnTo>
                    <a:pt x="285368" y="28574"/>
                  </a:lnTo>
                  <a:lnTo>
                    <a:pt x="306756" y="28574"/>
                  </a:lnTo>
                  <a:lnTo>
                    <a:pt x="307917" y="21924"/>
                  </a:lnTo>
                  <a:lnTo>
                    <a:pt x="308990" y="11887"/>
                  </a:lnTo>
                  <a:close/>
                </a:path>
                <a:path w="580390" h="208915">
                  <a:moveTo>
                    <a:pt x="56006" y="139903"/>
                  </a:moveTo>
                  <a:lnTo>
                    <a:pt x="35940" y="139903"/>
                  </a:lnTo>
                  <a:lnTo>
                    <a:pt x="35940" y="204596"/>
                  </a:lnTo>
                  <a:lnTo>
                    <a:pt x="171068" y="204596"/>
                  </a:lnTo>
                  <a:lnTo>
                    <a:pt x="171068" y="187439"/>
                  </a:lnTo>
                  <a:lnTo>
                    <a:pt x="56006" y="187439"/>
                  </a:lnTo>
                  <a:lnTo>
                    <a:pt x="56006" y="139903"/>
                  </a:lnTo>
                  <a:close/>
                </a:path>
                <a:path w="580390" h="208915">
                  <a:moveTo>
                    <a:pt x="166242" y="0"/>
                  </a:moveTo>
                  <a:lnTo>
                    <a:pt x="146811" y="0"/>
                  </a:lnTo>
                  <a:lnTo>
                    <a:pt x="146811" y="150875"/>
                  </a:lnTo>
                  <a:lnTo>
                    <a:pt x="166242" y="150875"/>
                  </a:lnTo>
                  <a:lnTo>
                    <a:pt x="166242" y="0"/>
                  </a:lnTo>
                  <a:close/>
                </a:path>
                <a:path w="580390" h="208915">
                  <a:moveTo>
                    <a:pt x="61849" y="8915"/>
                  </a:moveTo>
                  <a:lnTo>
                    <a:pt x="46354" y="8915"/>
                  </a:lnTo>
                  <a:lnTo>
                    <a:pt x="39242" y="10248"/>
                  </a:lnTo>
                  <a:lnTo>
                    <a:pt x="6857" y="34366"/>
                  </a:lnTo>
                  <a:lnTo>
                    <a:pt x="4190" y="40919"/>
                  </a:lnTo>
                  <a:lnTo>
                    <a:pt x="1396" y="47472"/>
                  </a:lnTo>
                  <a:lnTo>
                    <a:pt x="0" y="54559"/>
                  </a:lnTo>
                  <a:lnTo>
                    <a:pt x="0" y="69646"/>
                  </a:lnTo>
                  <a:lnTo>
                    <a:pt x="1396" y="76580"/>
                  </a:lnTo>
                  <a:lnTo>
                    <a:pt x="4190" y="82981"/>
                  </a:lnTo>
                  <a:lnTo>
                    <a:pt x="6857" y="89382"/>
                  </a:lnTo>
                  <a:lnTo>
                    <a:pt x="39242" y="113195"/>
                  </a:lnTo>
                  <a:lnTo>
                    <a:pt x="46354" y="114528"/>
                  </a:lnTo>
                  <a:lnTo>
                    <a:pt x="61849" y="114528"/>
                  </a:lnTo>
                  <a:lnTo>
                    <a:pt x="69087" y="113195"/>
                  </a:lnTo>
                  <a:lnTo>
                    <a:pt x="82422" y="107861"/>
                  </a:lnTo>
                  <a:lnTo>
                    <a:pt x="88264" y="104190"/>
                  </a:lnTo>
                  <a:lnTo>
                    <a:pt x="95820" y="96913"/>
                  </a:lnTo>
                  <a:lnTo>
                    <a:pt x="49656" y="96913"/>
                  </a:lnTo>
                  <a:lnTo>
                    <a:pt x="45084" y="96050"/>
                  </a:lnTo>
                  <a:lnTo>
                    <a:pt x="36829" y="92557"/>
                  </a:lnTo>
                  <a:lnTo>
                    <a:pt x="33274" y="90157"/>
                  </a:lnTo>
                  <a:lnTo>
                    <a:pt x="30352" y="87121"/>
                  </a:lnTo>
                  <a:lnTo>
                    <a:pt x="27304" y="84086"/>
                  </a:lnTo>
                  <a:lnTo>
                    <a:pt x="25018" y="80403"/>
                  </a:lnTo>
                  <a:lnTo>
                    <a:pt x="23494" y="76072"/>
                  </a:lnTo>
                  <a:lnTo>
                    <a:pt x="21843" y="71742"/>
                  </a:lnTo>
                  <a:lnTo>
                    <a:pt x="21081" y="67068"/>
                  </a:lnTo>
                  <a:lnTo>
                    <a:pt x="21081" y="56743"/>
                  </a:lnTo>
                  <a:lnTo>
                    <a:pt x="21843" y="51879"/>
                  </a:lnTo>
                  <a:lnTo>
                    <a:pt x="23494" y="47472"/>
                  </a:lnTo>
                  <a:lnTo>
                    <a:pt x="25018" y="43065"/>
                  </a:lnTo>
                  <a:lnTo>
                    <a:pt x="27304" y="39268"/>
                  </a:lnTo>
                  <a:lnTo>
                    <a:pt x="30352" y="36080"/>
                  </a:lnTo>
                  <a:lnTo>
                    <a:pt x="33274" y="32892"/>
                  </a:lnTo>
                  <a:lnTo>
                    <a:pt x="36829" y="30416"/>
                  </a:lnTo>
                  <a:lnTo>
                    <a:pt x="40893" y="28676"/>
                  </a:lnTo>
                  <a:lnTo>
                    <a:pt x="45084" y="26923"/>
                  </a:lnTo>
                  <a:lnTo>
                    <a:pt x="49656" y="26060"/>
                  </a:lnTo>
                  <a:lnTo>
                    <a:pt x="95192" y="26060"/>
                  </a:lnTo>
                  <a:lnTo>
                    <a:pt x="88264" y="19278"/>
                  </a:lnTo>
                  <a:lnTo>
                    <a:pt x="82422" y="15582"/>
                  </a:lnTo>
                  <a:lnTo>
                    <a:pt x="69087" y="10248"/>
                  </a:lnTo>
                  <a:lnTo>
                    <a:pt x="61849" y="8915"/>
                  </a:lnTo>
                  <a:close/>
                </a:path>
                <a:path w="580390" h="208915">
                  <a:moveTo>
                    <a:pt x="95192" y="26060"/>
                  </a:moveTo>
                  <a:lnTo>
                    <a:pt x="59689" y="26060"/>
                  </a:lnTo>
                  <a:lnTo>
                    <a:pt x="64261" y="26923"/>
                  </a:lnTo>
                  <a:lnTo>
                    <a:pt x="68448" y="28727"/>
                  </a:lnTo>
                  <a:lnTo>
                    <a:pt x="72516" y="30416"/>
                  </a:lnTo>
                  <a:lnTo>
                    <a:pt x="76072" y="32892"/>
                  </a:lnTo>
                  <a:lnTo>
                    <a:pt x="78993" y="36080"/>
                  </a:lnTo>
                  <a:lnTo>
                    <a:pt x="82041" y="39268"/>
                  </a:lnTo>
                  <a:lnTo>
                    <a:pt x="84327" y="43065"/>
                  </a:lnTo>
                  <a:lnTo>
                    <a:pt x="87629" y="51879"/>
                  </a:lnTo>
                  <a:lnTo>
                    <a:pt x="88518" y="56743"/>
                  </a:lnTo>
                  <a:lnTo>
                    <a:pt x="88518" y="67068"/>
                  </a:lnTo>
                  <a:lnTo>
                    <a:pt x="87629" y="71742"/>
                  </a:lnTo>
                  <a:lnTo>
                    <a:pt x="84327" y="80403"/>
                  </a:lnTo>
                  <a:lnTo>
                    <a:pt x="82041" y="84086"/>
                  </a:lnTo>
                  <a:lnTo>
                    <a:pt x="78993" y="87121"/>
                  </a:lnTo>
                  <a:lnTo>
                    <a:pt x="76072" y="90157"/>
                  </a:lnTo>
                  <a:lnTo>
                    <a:pt x="72516" y="92557"/>
                  </a:lnTo>
                  <a:lnTo>
                    <a:pt x="68325" y="94297"/>
                  </a:lnTo>
                  <a:lnTo>
                    <a:pt x="64261" y="96050"/>
                  </a:lnTo>
                  <a:lnTo>
                    <a:pt x="59689" y="96913"/>
                  </a:lnTo>
                  <a:lnTo>
                    <a:pt x="95820" y="96913"/>
                  </a:lnTo>
                  <a:lnTo>
                    <a:pt x="97916" y="94894"/>
                  </a:lnTo>
                  <a:lnTo>
                    <a:pt x="101726" y="89382"/>
                  </a:lnTo>
                  <a:lnTo>
                    <a:pt x="107314" y="76580"/>
                  </a:lnTo>
                  <a:lnTo>
                    <a:pt x="108584" y="69646"/>
                  </a:lnTo>
                  <a:lnTo>
                    <a:pt x="108584" y="54559"/>
                  </a:lnTo>
                  <a:lnTo>
                    <a:pt x="107314" y="47472"/>
                  </a:lnTo>
                  <a:lnTo>
                    <a:pt x="101726" y="34366"/>
                  </a:lnTo>
                  <a:lnTo>
                    <a:pt x="97916" y="28727"/>
                  </a:lnTo>
                  <a:lnTo>
                    <a:pt x="95192" y="26060"/>
                  </a:lnTo>
                  <a:close/>
                </a:path>
                <a:path w="580390" h="208915">
                  <a:moveTo>
                    <a:pt x="479932" y="12572"/>
                  </a:moveTo>
                  <a:lnTo>
                    <a:pt x="463550" y="12572"/>
                  </a:lnTo>
                  <a:lnTo>
                    <a:pt x="456183" y="13906"/>
                  </a:lnTo>
                  <a:lnTo>
                    <a:pt x="442849" y="19240"/>
                  </a:lnTo>
                  <a:lnTo>
                    <a:pt x="437133" y="22936"/>
                  </a:lnTo>
                  <a:lnTo>
                    <a:pt x="432561" y="27660"/>
                  </a:lnTo>
                  <a:lnTo>
                    <a:pt x="427862" y="32384"/>
                  </a:lnTo>
                  <a:lnTo>
                    <a:pt x="424306" y="37985"/>
                  </a:lnTo>
                  <a:lnTo>
                    <a:pt x="421735" y="44548"/>
                  </a:lnTo>
                  <a:lnTo>
                    <a:pt x="419353" y="50939"/>
                  </a:lnTo>
                  <a:lnTo>
                    <a:pt x="418144" y="57578"/>
                  </a:lnTo>
                  <a:lnTo>
                    <a:pt x="418146" y="73180"/>
                  </a:lnTo>
                  <a:lnTo>
                    <a:pt x="432561" y="103098"/>
                  </a:lnTo>
                  <a:lnTo>
                    <a:pt x="437133" y="107822"/>
                  </a:lnTo>
                  <a:lnTo>
                    <a:pt x="442849" y="111518"/>
                  </a:lnTo>
                  <a:lnTo>
                    <a:pt x="456183" y="116852"/>
                  </a:lnTo>
                  <a:lnTo>
                    <a:pt x="463550" y="118186"/>
                  </a:lnTo>
                  <a:lnTo>
                    <a:pt x="479932" y="118186"/>
                  </a:lnTo>
                  <a:lnTo>
                    <a:pt x="487425" y="116852"/>
                  </a:lnTo>
                  <a:lnTo>
                    <a:pt x="500760" y="111518"/>
                  </a:lnTo>
                  <a:lnTo>
                    <a:pt x="506475" y="107822"/>
                  </a:lnTo>
                  <a:lnTo>
                    <a:pt x="511047" y="103098"/>
                  </a:lnTo>
                  <a:lnTo>
                    <a:pt x="513094" y="101041"/>
                  </a:lnTo>
                  <a:lnTo>
                    <a:pt x="471804" y="101041"/>
                  </a:lnTo>
                  <a:lnTo>
                    <a:pt x="464419" y="100440"/>
                  </a:lnTo>
                  <a:lnTo>
                    <a:pt x="438150" y="65379"/>
                  </a:lnTo>
                  <a:lnTo>
                    <a:pt x="438719" y="57578"/>
                  </a:lnTo>
                  <a:lnTo>
                    <a:pt x="471804" y="29717"/>
                  </a:lnTo>
                  <a:lnTo>
                    <a:pt x="513094" y="29717"/>
                  </a:lnTo>
                  <a:lnTo>
                    <a:pt x="511047" y="27660"/>
                  </a:lnTo>
                  <a:lnTo>
                    <a:pt x="506475" y="22936"/>
                  </a:lnTo>
                  <a:lnTo>
                    <a:pt x="500760" y="19240"/>
                  </a:lnTo>
                  <a:lnTo>
                    <a:pt x="487425" y="13906"/>
                  </a:lnTo>
                  <a:lnTo>
                    <a:pt x="479932" y="12572"/>
                  </a:lnTo>
                  <a:close/>
                </a:path>
                <a:path w="580390" h="208915">
                  <a:moveTo>
                    <a:pt x="513094" y="29717"/>
                  </a:moveTo>
                  <a:lnTo>
                    <a:pt x="471804" y="29717"/>
                  </a:lnTo>
                  <a:lnTo>
                    <a:pt x="479135" y="30318"/>
                  </a:lnTo>
                  <a:lnTo>
                    <a:pt x="485679" y="32118"/>
                  </a:lnTo>
                  <a:lnTo>
                    <a:pt x="505332" y="65379"/>
                  </a:lnTo>
                  <a:lnTo>
                    <a:pt x="504781" y="73180"/>
                  </a:lnTo>
                  <a:lnTo>
                    <a:pt x="471804" y="101041"/>
                  </a:lnTo>
                  <a:lnTo>
                    <a:pt x="513094" y="101041"/>
                  </a:lnTo>
                  <a:lnTo>
                    <a:pt x="515746" y="98374"/>
                  </a:lnTo>
                  <a:lnTo>
                    <a:pt x="519302" y="92773"/>
                  </a:lnTo>
                  <a:lnTo>
                    <a:pt x="521751" y="86205"/>
                  </a:lnTo>
                  <a:lnTo>
                    <a:pt x="524255" y="79819"/>
                  </a:lnTo>
                  <a:lnTo>
                    <a:pt x="525463" y="73180"/>
                  </a:lnTo>
                  <a:lnTo>
                    <a:pt x="525465" y="57578"/>
                  </a:lnTo>
                  <a:lnTo>
                    <a:pt x="524255" y="50939"/>
                  </a:lnTo>
                  <a:lnTo>
                    <a:pt x="521715" y="44462"/>
                  </a:lnTo>
                  <a:lnTo>
                    <a:pt x="519302" y="37985"/>
                  </a:lnTo>
                  <a:lnTo>
                    <a:pt x="515746" y="32384"/>
                  </a:lnTo>
                  <a:lnTo>
                    <a:pt x="513094" y="29717"/>
                  </a:lnTo>
                  <a:close/>
                </a:path>
                <a:path w="580390" h="208915">
                  <a:moveTo>
                    <a:pt x="580389" y="0"/>
                  </a:moveTo>
                  <a:lnTo>
                    <a:pt x="561339" y="0"/>
                  </a:lnTo>
                  <a:lnTo>
                    <a:pt x="561339" y="208699"/>
                  </a:lnTo>
                  <a:lnTo>
                    <a:pt x="580389" y="208699"/>
                  </a:lnTo>
                  <a:lnTo>
                    <a:pt x="5803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object 8"/>
            <p:cNvSpPr/>
            <p:nvPr/>
          </p:nvSpPr>
          <p:spPr>
            <a:xfrm>
              <a:off x="11536680" y="6431775"/>
              <a:ext cx="374650" cy="208915"/>
            </a:xfrm>
            <a:custGeom>
              <a:avLst/>
              <a:gdLst/>
              <a:ahLst/>
              <a:cxnLst/>
              <a:rect l="l" t="t" r="r" b="b"/>
              <a:pathLst>
                <a:path w="374650" h="208915">
                  <a:moveTo>
                    <a:pt x="254380" y="73367"/>
                  </a:moveTo>
                  <a:lnTo>
                    <a:pt x="241935" y="73367"/>
                  </a:lnTo>
                  <a:lnTo>
                    <a:pt x="236093" y="74485"/>
                  </a:lnTo>
                  <a:lnTo>
                    <a:pt x="207772" y="100190"/>
                  </a:lnTo>
                  <a:lnTo>
                    <a:pt x="204470" y="111721"/>
                  </a:lnTo>
                  <a:lnTo>
                    <a:pt x="204470" y="124713"/>
                  </a:lnTo>
                  <a:lnTo>
                    <a:pt x="225425" y="157213"/>
                  </a:lnTo>
                  <a:lnTo>
                    <a:pt x="241935" y="162763"/>
                  </a:lnTo>
                  <a:lnTo>
                    <a:pt x="254380" y="162763"/>
                  </a:lnTo>
                  <a:lnTo>
                    <a:pt x="260223" y="161645"/>
                  </a:lnTo>
                  <a:lnTo>
                    <a:pt x="270891" y="157213"/>
                  </a:lnTo>
                  <a:lnTo>
                    <a:pt x="275463" y="154165"/>
                  </a:lnTo>
                  <a:lnTo>
                    <a:pt x="279400" y="150266"/>
                  </a:lnTo>
                  <a:lnTo>
                    <a:pt x="283464" y="146367"/>
                  </a:lnTo>
                  <a:lnTo>
                    <a:pt x="283950" y="145618"/>
                  </a:lnTo>
                  <a:lnTo>
                    <a:pt x="240792" y="145618"/>
                  </a:lnTo>
                  <a:lnTo>
                    <a:pt x="234823" y="143179"/>
                  </a:lnTo>
                  <a:lnTo>
                    <a:pt x="225678" y="133426"/>
                  </a:lnTo>
                  <a:lnTo>
                    <a:pt x="223393" y="126784"/>
                  </a:lnTo>
                  <a:lnTo>
                    <a:pt x="223393" y="109880"/>
                  </a:lnTo>
                  <a:lnTo>
                    <a:pt x="225678" y="103174"/>
                  </a:lnTo>
                  <a:lnTo>
                    <a:pt x="234823" y="93408"/>
                  </a:lnTo>
                  <a:lnTo>
                    <a:pt x="240792" y="90982"/>
                  </a:lnTo>
                  <a:lnTo>
                    <a:pt x="284125" y="90982"/>
                  </a:lnTo>
                  <a:lnTo>
                    <a:pt x="283464" y="89954"/>
                  </a:lnTo>
                  <a:lnTo>
                    <a:pt x="279400" y="85978"/>
                  </a:lnTo>
                  <a:lnTo>
                    <a:pt x="275463" y="82003"/>
                  </a:lnTo>
                  <a:lnTo>
                    <a:pt x="270891" y="78917"/>
                  </a:lnTo>
                  <a:lnTo>
                    <a:pt x="260223" y="74485"/>
                  </a:lnTo>
                  <a:lnTo>
                    <a:pt x="254380" y="73367"/>
                  </a:lnTo>
                  <a:close/>
                </a:path>
                <a:path w="374650" h="208915">
                  <a:moveTo>
                    <a:pt x="284125" y="90982"/>
                  </a:moveTo>
                  <a:lnTo>
                    <a:pt x="255397" y="90982"/>
                  </a:lnTo>
                  <a:lnTo>
                    <a:pt x="261493" y="93408"/>
                  </a:lnTo>
                  <a:lnTo>
                    <a:pt x="266065" y="98297"/>
                  </a:lnTo>
                  <a:lnTo>
                    <a:pt x="270764" y="103174"/>
                  </a:lnTo>
                  <a:lnTo>
                    <a:pt x="273050" y="109880"/>
                  </a:lnTo>
                  <a:lnTo>
                    <a:pt x="273050" y="126784"/>
                  </a:lnTo>
                  <a:lnTo>
                    <a:pt x="270764" y="133426"/>
                  </a:lnTo>
                  <a:lnTo>
                    <a:pt x="266065" y="138290"/>
                  </a:lnTo>
                  <a:lnTo>
                    <a:pt x="261493" y="143179"/>
                  </a:lnTo>
                  <a:lnTo>
                    <a:pt x="255397" y="145618"/>
                  </a:lnTo>
                  <a:lnTo>
                    <a:pt x="283950" y="145618"/>
                  </a:lnTo>
                  <a:lnTo>
                    <a:pt x="286512" y="141668"/>
                  </a:lnTo>
                  <a:lnTo>
                    <a:pt x="291084" y="130670"/>
                  </a:lnTo>
                  <a:lnTo>
                    <a:pt x="292226" y="124713"/>
                  </a:lnTo>
                  <a:lnTo>
                    <a:pt x="292226" y="111721"/>
                  </a:lnTo>
                  <a:lnTo>
                    <a:pt x="291084" y="105689"/>
                  </a:lnTo>
                  <a:lnTo>
                    <a:pt x="286512" y="94691"/>
                  </a:lnTo>
                  <a:lnTo>
                    <a:pt x="284125" y="90982"/>
                  </a:lnTo>
                  <a:close/>
                </a:path>
                <a:path w="374650" h="208915">
                  <a:moveTo>
                    <a:pt x="295021" y="42290"/>
                  </a:moveTo>
                  <a:lnTo>
                    <a:pt x="196976" y="42290"/>
                  </a:lnTo>
                  <a:lnTo>
                    <a:pt x="196976" y="59893"/>
                  </a:lnTo>
                  <a:lnTo>
                    <a:pt x="295021" y="59893"/>
                  </a:lnTo>
                  <a:lnTo>
                    <a:pt x="295021" y="42290"/>
                  </a:lnTo>
                  <a:close/>
                </a:path>
                <a:path w="374650" h="208915">
                  <a:moveTo>
                    <a:pt x="61341" y="11887"/>
                  </a:moveTo>
                  <a:lnTo>
                    <a:pt x="46354" y="11887"/>
                  </a:lnTo>
                  <a:lnTo>
                    <a:pt x="39370" y="13487"/>
                  </a:lnTo>
                  <a:lnTo>
                    <a:pt x="9286" y="41416"/>
                  </a:lnTo>
                  <a:lnTo>
                    <a:pt x="0" y="86525"/>
                  </a:lnTo>
                  <a:lnTo>
                    <a:pt x="263" y="95414"/>
                  </a:lnTo>
                  <a:lnTo>
                    <a:pt x="12372" y="137398"/>
                  </a:lnTo>
                  <a:lnTo>
                    <a:pt x="46354" y="161391"/>
                  </a:lnTo>
                  <a:lnTo>
                    <a:pt x="61341" y="161391"/>
                  </a:lnTo>
                  <a:lnTo>
                    <a:pt x="68325" y="159778"/>
                  </a:lnTo>
                  <a:lnTo>
                    <a:pt x="81534" y="153377"/>
                  </a:lnTo>
                  <a:lnTo>
                    <a:pt x="87249" y="148640"/>
                  </a:lnTo>
                  <a:lnTo>
                    <a:pt x="90998" y="143776"/>
                  </a:lnTo>
                  <a:lnTo>
                    <a:pt x="48387" y="143776"/>
                  </a:lnTo>
                  <a:lnTo>
                    <a:pt x="43688" y="142379"/>
                  </a:lnTo>
                  <a:lnTo>
                    <a:pt x="20954" y="102793"/>
                  </a:lnTo>
                  <a:lnTo>
                    <a:pt x="20229" y="77635"/>
                  </a:lnTo>
                  <a:lnTo>
                    <a:pt x="20954" y="70243"/>
                  </a:lnTo>
                  <a:lnTo>
                    <a:pt x="43688" y="30848"/>
                  </a:lnTo>
                  <a:lnTo>
                    <a:pt x="48387" y="29489"/>
                  </a:lnTo>
                  <a:lnTo>
                    <a:pt x="90998" y="29489"/>
                  </a:lnTo>
                  <a:lnTo>
                    <a:pt x="87249" y="24625"/>
                  </a:lnTo>
                  <a:lnTo>
                    <a:pt x="81534" y="19888"/>
                  </a:lnTo>
                  <a:lnTo>
                    <a:pt x="68325" y="13487"/>
                  </a:lnTo>
                  <a:lnTo>
                    <a:pt x="61341" y="11887"/>
                  </a:lnTo>
                  <a:close/>
                </a:path>
                <a:path w="374650" h="208915">
                  <a:moveTo>
                    <a:pt x="90998" y="29489"/>
                  </a:moveTo>
                  <a:lnTo>
                    <a:pt x="59054" y="29489"/>
                  </a:lnTo>
                  <a:lnTo>
                    <a:pt x="63880" y="30848"/>
                  </a:lnTo>
                  <a:lnTo>
                    <a:pt x="72263" y="36321"/>
                  </a:lnTo>
                  <a:lnTo>
                    <a:pt x="87339" y="77635"/>
                  </a:lnTo>
                  <a:lnTo>
                    <a:pt x="87338" y="95414"/>
                  </a:lnTo>
                  <a:lnTo>
                    <a:pt x="75692" y="132829"/>
                  </a:lnTo>
                  <a:lnTo>
                    <a:pt x="59054" y="143776"/>
                  </a:lnTo>
                  <a:lnTo>
                    <a:pt x="90998" y="143776"/>
                  </a:lnTo>
                  <a:lnTo>
                    <a:pt x="106410" y="103774"/>
                  </a:lnTo>
                  <a:lnTo>
                    <a:pt x="107442" y="86525"/>
                  </a:lnTo>
                  <a:lnTo>
                    <a:pt x="107182" y="77635"/>
                  </a:lnTo>
                  <a:lnTo>
                    <a:pt x="95430" y="35866"/>
                  </a:lnTo>
                  <a:lnTo>
                    <a:pt x="92045" y="30848"/>
                  </a:lnTo>
                  <a:lnTo>
                    <a:pt x="90998" y="29489"/>
                  </a:lnTo>
                  <a:close/>
                </a:path>
                <a:path w="374650" h="208915">
                  <a:moveTo>
                    <a:pt x="276733" y="8686"/>
                  </a:moveTo>
                  <a:lnTo>
                    <a:pt x="219964" y="8686"/>
                  </a:lnTo>
                  <a:lnTo>
                    <a:pt x="219964" y="26288"/>
                  </a:lnTo>
                  <a:lnTo>
                    <a:pt x="276733" y="26288"/>
                  </a:lnTo>
                  <a:lnTo>
                    <a:pt x="276733" y="8686"/>
                  </a:lnTo>
                  <a:close/>
                </a:path>
                <a:path w="374650" h="208915">
                  <a:moveTo>
                    <a:pt x="374142" y="101942"/>
                  </a:moveTo>
                  <a:lnTo>
                    <a:pt x="354456" y="101942"/>
                  </a:lnTo>
                  <a:lnTo>
                    <a:pt x="354456" y="208699"/>
                  </a:lnTo>
                  <a:lnTo>
                    <a:pt x="374142" y="208699"/>
                  </a:lnTo>
                  <a:lnTo>
                    <a:pt x="374142" y="101942"/>
                  </a:lnTo>
                  <a:close/>
                </a:path>
                <a:path w="374650" h="208915">
                  <a:moveTo>
                    <a:pt x="330200" y="2285"/>
                  </a:moveTo>
                  <a:lnTo>
                    <a:pt x="311023" y="2285"/>
                  </a:lnTo>
                  <a:lnTo>
                    <a:pt x="311023" y="203441"/>
                  </a:lnTo>
                  <a:lnTo>
                    <a:pt x="330200" y="203441"/>
                  </a:lnTo>
                  <a:lnTo>
                    <a:pt x="330200" y="101942"/>
                  </a:lnTo>
                  <a:lnTo>
                    <a:pt x="374142" y="101942"/>
                  </a:lnTo>
                  <a:lnTo>
                    <a:pt x="374142" y="85039"/>
                  </a:lnTo>
                  <a:lnTo>
                    <a:pt x="330200" y="85039"/>
                  </a:lnTo>
                  <a:lnTo>
                    <a:pt x="330200" y="2285"/>
                  </a:lnTo>
                  <a:close/>
                </a:path>
                <a:path w="374650" h="208915">
                  <a:moveTo>
                    <a:pt x="374142" y="0"/>
                  </a:moveTo>
                  <a:lnTo>
                    <a:pt x="354456" y="0"/>
                  </a:lnTo>
                  <a:lnTo>
                    <a:pt x="354456" y="85039"/>
                  </a:lnTo>
                  <a:lnTo>
                    <a:pt x="374142" y="85039"/>
                  </a:lnTo>
                  <a:lnTo>
                    <a:pt x="374142" y="0"/>
                  </a:lnTo>
                  <a:close/>
                </a:path>
                <a:path w="374650" h="208915">
                  <a:moveTo>
                    <a:pt x="166497" y="0"/>
                  </a:moveTo>
                  <a:lnTo>
                    <a:pt x="146812" y="0"/>
                  </a:lnTo>
                  <a:lnTo>
                    <a:pt x="146812" y="208699"/>
                  </a:lnTo>
                  <a:lnTo>
                    <a:pt x="166497" y="208699"/>
                  </a:lnTo>
                  <a:lnTo>
                    <a:pt x="1664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905000" y="2438400"/>
            <a:ext cx="39340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도란이 어깨가</a:t>
            </a:r>
            <a:r>
              <a:rPr lang="en-US" altLang="ko-KR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무거운 짐을 진</a:t>
            </a:r>
            <a:endParaRPr lang="en-US" altLang="ko-KR" sz="2100" i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마른 당나귀의 그것처럼 안쓰럽다</a:t>
            </a:r>
            <a:r>
              <a:rPr lang="en-US" altLang="ko-KR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250619" y="3276600"/>
            <a:ext cx="30139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 엄마 아빠는 왜 그렇게 </a:t>
            </a:r>
            <a:endParaRPr lang="en-US" altLang="ko-KR" sz="2100" i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무책임하니</a:t>
            </a:r>
            <a:r>
              <a:rPr lang="en-US" altLang="ko-KR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  <a:r>
              <a:rPr lang="ko-KR" altLang="en-US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 인생은</a:t>
            </a:r>
            <a:r>
              <a:rPr lang="en-US" altLang="ko-KR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07596" y="3390361"/>
            <a:ext cx="526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itchFamily="18" charset="-127"/>
                <a:ea typeface="나눔명조 ExtraBold" pitchFamily="18" charset="-127"/>
              </a:rPr>
              <a:t>나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08677" y="3811398"/>
            <a:ext cx="8194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itchFamily="18" charset="-127"/>
                <a:ea typeface="나눔명조 ExtraBold" pitchFamily="18" charset="-127"/>
              </a:rPr>
              <a:t>도란</a:t>
            </a:r>
          </a:p>
        </p:txBody>
      </p:sp>
    </p:spTree>
    <p:extLst>
      <p:ext uri="{BB962C8B-B14F-4D97-AF65-F5344CB8AC3E}">
        <p14:creationId xmlns:p14="http://schemas.microsoft.com/office/powerpoint/2010/main" xmlns="" val="328026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0" y="0"/>
            <a:ext cx="12192000" cy="3177540"/>
          </a:xfrm>
          <a:custGeom>
            <a:avLst/>
            <a:gdLst/>
            <a:ahLst/>
            <a:cxnLst/>
            <a:rect l="l" t="t" r="r" b="b"/>
            <a:pathLst>
              <a:path w="12192000" h="3177540">
                <a:moveTo>
                  <a:pt x="0" y="3177540"/>
                </a:moveTo>
                <a:lnTo>
                  <a:pt x="12192000" y="3177540"/>
                </a:lnTo>
                <a:lnTo>
                  <a:pt x="12192000" y="0"/>
                </a:lnTo>
                <a:lnTo>
                  <a:pt x="0" y="0"/>
                </a:lnTo>
                <a:lnTo>
                  <a:pt x="0" y="3177540"/>
                </a:lnTo>
                <a:close/>
              </a:path>
            </a:pathLst>
          </a:custGeom>
          <a:solidFill>
            <a:srgbClr val="45A0F5"/>
          </a:solidFill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1687" y="544068"/>
            <a:ext cx="0" cy="574675"/>
          </a:xfrm>
          <a:custGeom>
            <a:avLst/>
            <a:gdLst/>
            <a:ahLst/>
            <a:cxnLst/>
            <a:rect l="l" t="t" r="r" b="b"/>
            <a:pathLst>
              <a:path h="574675">
                <a:moveTo>
                  <a:pt x="0" y="0"/>
                </a:moveTo>
                <a:lnTo>
                  <a:pt x="0" y="574294"/>
                </a:lnTo>
              </a:path>
            </a:pathLst>
          </a:custGeom>
          <a:ln w="762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29500" y="943736"/>
            <a:ext cx="1146925" cy="185420"/>
            <a:chOff x="729500" y="943736"/>
            <a:chExt cx="1146925" cy="185420"/>
          </a:xfrm>
        </p:grpSpPr>
        <p:sp>
          <p:nvSpPr>
            <p:cNvPr id="7" name="object 10"/>
            <p:cNvSpPr/>
            <p:nvPr/>
          </p:nvSpPr>
          <p:spPr>
            <a:xfrm>
              <a:off x="952106" y="943736"/>
              <a:ext cx="518159" cy="185420"/>
            </a:xfrm>
            <a:custGeom>
              <a:avLst/>
              <a:gdLst/>
              <a:ahLst/>
              <a:cxnLst/>
              <a:rect l="l" t="t" r="r" b="b"/>
              <a:pathLst>
                <a:path w="518159" h="185419">
                  <a:moveTo>
                    <a:pt x="491375" y="125857"/>
                  </a:moveTo>
                  <a:lnTo>
                    <a:pt x="445528" y="129666"/>
                  </a:lnTo>
                  <a:lnTo>
                    <a:pt x="437146" y="130175"/>
                  </a:lnTo>
                  <a:lnTo>
                    <a:pt x="420890" y="130683"/>
                  </a:lnTo>
                  <a:lnTo>
                    <a:pt x="361454" y="130937"/>
                  </a:lnTo>
                  <a:lnTo>
                    <a:pt x="361454" y="146176"/>
                  </a:lnTo>
                  <a:lnTo>
                    <a:pt x="413651" y="146050"/>
                  </a:lnTo>
                  <a:lnTo>
                    <a:pt x="421652" y="145668"/>
                  </a:lnTo>
                  <a:lnTo>
                    <a:pt x="429780" y="145414"/>
                  </a:lnTo>
                  <a:lnTo>
                    <a:pt x="477786" y="142239"/>
                  </a:lnTo>
                  <a:lnTo>
                    <a:pt x="491375" y="140462"/>
                  </a:lnTo>
                  <a:lnTo>
                    <a:pt x="491375" y="125857"/>
                  </a:lnTo>
                  <a:close/>
                </a:path>
                <a:path w="518159" h="185419">
                  <a:moveTo>
                    <a:pt x="323481" y="108838"/>
                  </a:moveTo>
                  <a:lnTo>
                    <a:pt x="203860" y="108838"/>
                  </a:lnTo>
                  <a:lnTo>
                    <a:pt x="203860" y="123189"/>
                  </a:lnTo>
                  <a:lnTo>
                    <a:pt x="306222" y="123189"/>
                  </a:lnTo>
                  <a:lnTo>
                    <a:pt x="306222" y="139826"/>
                  </a:lnTo>
                  <a:lnTo>
                    <a:pt x="203860" y="139826"/>
                  </a:lnTo>
                  <a:lnTo>
                    <a:pt x="203860" y="185038"/>
                  </a:lnTo>
                  <a:lnTo>
                    <a:pt x="328307" y="185038"/>
                  </a:lnTo>
                  <a:lnTo>
                    <a:pt x="328307" y="170687"/>
                  </a:lnTo>
                  <a:lnTo>
                    <a:pt x="221094" y="170687"/>
                  </a:lnTo>
                  <a:lnTo>
                    <a:pt x="221094" y="153670"/>
                  </a:lnTo>
                  <a:lnTo>
                    <a:pt x="323481" y="153670"/>
                  </a:lnTo>
                  <a:lnTo>
                    <a:pt x="323481" y="108838"/>
                  </a:lnTo>
                  <a:close/>
                </a:path>
                <a:path w="518159" h="185419">
                  <a:moveTo>
                    <a:pt x="351802" y="77850"/>
                  </a:moveTo>
                  <a:lnTo>
                    <a:pt x="175488" y="77850"/>
                  </a:lnTo>
                  <a:lnTo>
                    <a:pt x="175488" y="92201"/>
                  </a:lnTo>
                  <a:lnTo>
                    <a:pt x="351802" y="92201"/>
                  </a:lnTo>
                  <a:lnTo>
                    <a:pt x="351802" y="77850"/>
                  </a:lnTo>
                  <a:close/>
                </a:path>
                <a:path w="518159" h="185419">
                  <a:moveTo>
                    <a:pt x="428764" y="11175"/>
                  </a:moveTo>
                  <a:lnTo>
                    <a:pt x="414286" y="11175"/>
                  </a:lnTo>
                  <a:lnTo>
                    <a:pt x="407682" y="12318"/>
                  </a:lnTo>
                  <a:lnTo>
                    <a:pt x="401713" y="14732"/>
                  </a:lnTo>
                  <a:lnTo>
                    <a:pt x="395744" y="17017"/>
                  </a:lnTo>
                  <a:lnTo>
                    <a:pt x="390791" y="20320"/>
                  </a:lnTo>
                  <a:lnTo>
                    <a:pt x="386727" y="24511"/>
                  </a:lnTo>
                  <a:lnTo>
                    <a:pt x="382536" y="28701"/>
                  </a:lnTo>
                  <a:lnTo>
                    <a:pt x="379361" y="33654"/>
                  </a:lnTo>
                  <a:lnTo>
                    <a:pt x="377202" y="39370"/>
                  </a:lnTo>
                  <a:lnTo>
                    <a:pt x="374916" y="45212"/>
                  </a:lnTo>
                  <a:lnTo>
                    <a:pt x="373900" y="51308"/>
                  </a:lnTo>
                  <a:lnTo>
                    <a:pt x="373900" y="64515"/>
                  </a:lnTo>
                  <a:lnTo>
                    <a:pt x="374916" y="70738"/>
                  </a:lnTo>
                  <a:lnTo>
                    <a:pt x="377202" y="76453"/>
                  </a:lnTo>
                  <a:lnTo>
                    <a:pt x="379361" y="82296"/>
                  </a:lnTo>
                  <a:lnTo>
                    <a:pt x="382536" y="87249"/>
                  </a:lnTo>
                  <a:lnTo>
                    <a:pt x="386727" y="91439"/>
                  </a:lnTo>
                  <a:lnTo>
                    <a:pt x="390791" y="95630"/>
                  </a:lnTo>
                  <a:lnTo>
                    <a:pt x="395744" y="98805"/>
                  </a:lnTo>
                  <a:lnTo>
                    <a:pt x="407682" y="103632"/>
                  </a:lnTo>
                  <a:lnTo>
                    <a:pt x="414286" y="104775"/>
                  </a:lnTo>
                  <a:lnTo>
                    <a:pt x="428764" y="104775"/>
                  </a:lnTo>
                  <a:lnTo>
                    <a:pt x="435368" y="103632"/>
                  </a:lnTo>
                  <a:lnTo>
                    <a:pt x="447179" y="98805"/>
                  </a:lnTo>
                  <a:lnTo>
                    <a:pt x="452259" y="95630"/>
                  </a:lnTo>
                  <a:lnTo>
                    <a:pt x="458170" y="89535"/>
                  </a:lnTo>
                  <a:lnTo>
                    <a:pt x="412254" y="89535"/>
                  </a:lnTo>
                  <a:lnTo>
                    <a:pt x="405015" y="86740"/>
                  </a:lnTo>
                  <a:lnTo>
                    <a:pt x="399681" y="81025"/>
                  </a:lnTo>
                  <a:lnTo>
                    <a:pt x="394347" y="75437"/>
                  </a:lnTo>
                  <a:lnTo>
                    <a:pt x="391680" y="67690"/>
                  </a:lnTo>
                  <a:lnTo>
                    <a:pt x="391680" y="48260"/>
                  </a:lnTo>
                  <a:lnTo>
                    <a:pt x="394347" y="40512"/>
                  </a:lnTo>
                  <a:lnTo>
                    <a:pt x="399681" y="34798"/>
                  </a:lnTo>
                  <a:lnTo>
                    <a:pt x="405015" y="29210"/>
                  </a:lnTo>
                  <a:lnTo>
                    <a:pt x="412254" y="26288"/>
                  </a:lnTo>
                  <a:lnTo>
                    <a:pt x="458047" y="26288"/>
                  </a:lnTo>
                  <a:lnTo>
                    <a:pt x="452259" y="20320"/>
                  </a:lnTo>
                  <a:lnTo>
                    <a:pt x="447179" y="17017"/>
                  </a:lnTo>
                  <a:lnTo>
                    <a:pt x="441337" y="14732"/>
                  </a:lnTo>
                  <a:lnTo>
                    <a:pt x="435368" y="12318"/>
                  </a:lnTo>
                  <a:lnTo>
                    <a:pt x="428764" y="11175"/>
                  </a:lnTo>
                  <a:close/>
                </a:path>
                <a:path w="518159" h="185419">
                  <a:moveTo>
                    <a:pt x="458047" y="26288"/>
                  </a:moveTo>
                  <a:lnTo>
                    <a:pt x="430669" y="26288"/>
                  </a:lnTo>
                  <a:lnTo>
                    <a:pt x="437908" y="29210"/>
                  </a:lnTo>
                  <a:lnTo>
                    <a:pt x="443242" y="34798"/>
                  </a:lnTo>
                  <a:lnTo>
                    <a:pt x="448576" y="40512"/>
                  </a:lnTo>
                  <a:lnTo>
                    <a:pt x="451243" y="48260"/>
                  </a:lnTo>
                  <a:lnTo>
                    <a:pt x="451243" y="67690"/>
                  </a:lnTo>
                  <a:lnTo>
                    <a:pt x="448576" y="75437"/>
                  </a:lnTo>
                  <a:lnTo>
                    <a:pt x="443242" y="81025"/>
                  </a:lnTo>
                  <a:lnTo>
                    <a:pt x="437908" y="86740"/>
                  </a:lnTo>
                  <a:lnTo>
                    <a:pt x="430669" y="89535"/>
                  </a:lnTo>
                  <a:lnTo>
                    <a:pt x="458170" y="89535"/>
                  </a:lnTo>
                  <a:lnTo>
                    <a:pt x="469150" y="64515"/>
                  </a:lnTo>
                  <a:lnTo>
                    <a:pt x="469150" y="51308"/>
                  </a:lnTo>
                  <a:lnTo>
                    <a:pt x="468007" y="45212"/>
                  </a:lnTo>
                  <a:lnTo>
                    <a:pt x="465848" y="39370"/>
                  </a:lnTo>
                  <a:lnTo>
                    <a:pt x="463562" y="33654"/>
                  </a:lnTo>
                  <a:lnTo>
                    <a:pt x="460387" y="28701"/>
                  </a:lnTo>
                  <a:lnTo>
                    <a:pt x="458047" y="26288"/>
                  </a:lnTo>
                  <a:close/>
                </a:path>
                <a:path w="518159" h="185419">
                  <a:moveTo>
                    <a:pt x="53975" y="10540"/>
                  </a:moveTo>
                  <a:lnTo>
                    <a:pt x="40703" y="10540"/>
                  </a:lnTo>
                  <a:lnTo>
                    <a:pt x="34505" y="11937"/>
                  </a:lnTo>
                  <a:lnTo>
                    <a:pt x="28752" y="14732"/>
                  </a:lnTo>
                  <a:lnTo>
                    <a:pt x="22999" y="17652"/>
                  </a:lnTo>
                  <a:lnTo>
                    <a:pt x="17983" y="21843"/>
                  </a:lnTo>
                  <a:lnTo>
                    <a:pt x="13716" y="27432"/>
                  </a:lnTo>
                  <a:lnTo>
                    <a:pt x="9448" y="32892"/>
                  </a:lnTo>
                  <a:lnTo>
                    <a:pt x="0" y="76708"/>
                  </a:lnTo>
                  <a:lnTo>
                    <a:pt x="228" y="84585"/>
                  </a:lnTo>
                  <a:lnTo>
                    <a:pt x="17983" y="131825"/>
                  </a:lnTo>
                  <a:lnTo>
                    <a:pt x="40703" y="143128"/>
                  </a:lnTo>
                  <a:lnTo>
                    <a:pt x="53975" y="143128"/>
                  </a:lnTo>
                  <a:lnTo>
                    <a:pt x="60159" y="141604"/>
                  </a:lnTo>
                  <a:lnTo>
                    <a:pt x="71678" y="136016"/>
                  </a:lnTo>
                  <a:lnTo>
                    <a:pt x="76657" y="131825"/>
                  </a:lnTo>
                  <a:lnTo>
                    <a:pt x="79900" y="127508"/>
                  </a:lnTo>
                  <a:lnTo>
                    <a:pt x="42506" y="127508"/>
                  </a:lnTo>
                  <a:lnTo>
                    <a:pt x="38315" y="126237"/>
                  </a:lnTo>
                  <a:lnTo>
                    <a:pt x="34671" y="123698"/>
                  </a:lnTo>
                  <a:lnTo>
                    <a:pt x="31013" y="121285"/>
                  </a:lnTo>
                  <a:lnTo>
                    <a:pt x="27940" y="117728"/>
                  </a:lnTo>
                  <a:lnTo>
                    <a:pt x="22948" y="108838"/>
                  </a:lnTo>
                  <a:lnTo>
                    <a:pt x="21056" y="103504"/>
                  </a:lnTo>
                  <a:lnTo>
                    <a:pt x="19773" y="97282"/>
                  </a:lnTo>
                  <a:lnTo>
                    <a:pt x="18478" y="91186"/>
                  </a:lnTo>
                  <a:lnTo>
                    <a:pt x="17878" y="84585"/>
                  </a:lnTo>
                  <a:lnTo>
                    <a:pt x="17876" y="68849"/>
                  </a:lnTo>
                  <a:lnTo>
                    <a:pt x="18478" y="62229"/>
                  </a:lnTo>
                  <a:lnTo>
                    <a:pt x="19773" y="56134"/>
                  </a:lnTo>
                  <a:lnTo>
                    <a:pt x="21056" y="49911"/>
                  </a:lnTo>
                  <a:lnTo>
                    <a:pt x="42506" y="26162"/>
                  </a:lnTo>
                  <a:lnTo>
                    <a:pt x="79895" y="26162"/>
                  </a:lnTo>
                  <a:lnTo>
                    <a:pt x="76657" y="21843"/>
                  </a:lnTo>
                  <a:lnTo>
                    <a:pt x="71678" y="17652"/>
                  </a:lnTo>
                  <a:lnTo>
                    <a:pt x="65925" y="14732"/>
                  </a:lnTo>
                  <a:lnTo>
                    <a:pt x="60159" y="11937"/>
                  </a:lnTo>
                  <a:lnTo>
                    <a:pt x="53975" y="10540"/>
                  </a:lnTo>
                  <a:close/>
                </a:path>
                <a:path w="518159" h="185419">
                  <a:moveTo>
                    <a:pt x="79895" y="26162"/>
                  </a:moveTo>
                  <a:lnTo>
                    <a:pt x="51955" y="26162"/>
                  </a:lnTo>
                  <a:lnTo>
                    <a:pt x="56146" y="27304"/>
                  </a:lnTo>
                  <a:lnTo>
                    <a:pt x="59804" y="29717"/>
                  </a:lnTo>
                  <a:lnTo>
                    <a:pt x="74701" y="56134"/>
                  </a:lnTo>
                  <a:lnTo>
                    <a:pt x="75984" y="62229"/>
                  </a:lnTo>
                  <a:lnTo>
                    <a:pt x="76585" y="68849"/>
                  </a:lnTo>
                  <a:lnTo>
                    <a:pt x="76584" y="84585"/>
                  </a:lnTo>
                  <a:lnTo>
                    <a:pt x="75984" y="91186"/>
                  </a:lnTo>
                  <a:lnTo>
                    <a:pt x="74701" y="97282"/>
                  </a:lnTo>
                  <a:lnTo>
                    <a:pt x="73418" y="103504"/>
                  </a:lnTo>
                  <a:lnTo>
                    <a:pt x="71526" y="108838"/>
                  </a:lnTo>
                  <a:lnTo>
                    <a:pt x="66522" y="117728"/>
                  </a:lnTo>
                  <a:lnTo>
                    <a:pt x="63449" y="121285"/>
                  </a:lnTo>
                  <a:lnTo>
                    <a:pt x="59804" y="123698"/>
                  </a:lnTo>
                  <a:lnTo>
                    <a:pt x="56146" y="126237"/>
                  </a:lnTo>
                  <a:lnTo>
                    <a:pt x="51955" y="127508"/>
                  </a:lnTo>
                  <a:lnTo>
                    <a:pt x="79900" y="127508"/>
                  </a:lnTo>
                  <a:lnTo>
                    <a:pt x="94234" y="84585"/>
                  </a:lnTo>
                  <a:lnTo>
                    <a:pt x="94462" y="76708"/>
                  </a:lnTo>
                  <a:lnTo>
                    <a:pt x="94234" y="68849"/>
                  </a:lnTo>
                  <a:lnTo>
                    <a:pt x="80752" y="27304"/>
                  </a:lnTo>
                  <a:lnTo>
                    <a:pt x="79895" y="26162"/>
                  </a:lnTo>
                  <a:close/>
                </a:path>
                <a:path w="518159" h="185419">
                  <a:moveTo>
                    <a:pt x="321576" y="4445"/>
                  </a:moveTo>
                  <a:lnTo>
                    <a:pt x="204266" y="4445"/>
                  </a:lnTo>
                  <a:lnTo>
                    <a:pt x="204266" y="61849"/>
                  </a:lnTo>
                  <a:lnTo>
                    <a:pt x="322846" y="61849"/>
                  </a:lnTo>
                  <a:lnTo>
                    <a:pt x="322846" y="47878"/>
                  </a:lnTo>
                  <a:lnTo>
                    <a:pt x="222097" y="47878"/>
                  </a:lnTo>
                  <a:lnTo>
                    <a:pt x="222097" y="19050"/>
                  </a:lnTo>
                  <a:lnTo>
                    <a:pt x="321576" y="19050"/>
                  </a:lnTo>
                  <a:lnTo>
                    <a:pt x="321576" y="4445"/>
                  </a:lnTo>
                  <a:close/>
                </a:path>
                <a:path w="518159" h="185419">
                  <a:moveTo>
                    <a:pt x="517791" y="0"/>
                  </a:moveTo>
                  <a:lnTo>
                    <a:pt x="500900" y="0"/>
                  </a:lnTo>
                  <a:lnTo>
                    <a:pt x="500900" y="185038"/>
                  </a:lnTo>
                  <a:lnTo>
                    <a:pt x="517791" y="185038"/>
                  </a:lnTo>
                  <a:lnTo>
                    <a:pt x="517791" y="0"/>
                  </a:lnTo>
                  <a:close/>
                </a:path>
                <a:path w="518159" h="185419">
                  <a:moveTo>
                    <a:pt x="140474" y="0"/>
                  </a:moveTo>
                  <a:lnTo>
                    <a:pt x="123037" y="0"/>
                  </a:lnTo>
                  <a:lnTo>
                    <a:pt x="123037" y="185038"/>
                  </a:lnTo>
                  <a:lnTo>
                    <a:pt x="140474" y="185038"/>
                  </a:lnTo>
                  <a:lnTo>
                    <a:pt x="140474" y="84327"/>
                  </a:lnTo>
                  <a:lnTo>
                    <a:pt x="172288" y="84327"/>
                  </a:lnTo>
                  <a:lnTo>
                    <a:pt x="172288" y="68707"/>
                  </a:lnTo>
                  <a:lnTo>
                    <a:pt x="140474" y="68707"/>
                  </a:lnTo>
                  <a:lnTo>
                    <a:pt x="14047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object 9"/>
            <p:cNvSpPr/>
            <p:nvPr/>
          </p:nvSpPr>
          <p:spPr>
            <a:xfrm>
              <a:off x="729500" y="943736"/>
              <a:ext cx="149225" cy="185420"/>
            </a:xfrm>
            <a:custGeom>
              <a:avLst/>
              <a:gdLst/>
              <a:ahLst/>
              <a:cxnLst/>
              <a:rect l="l" t="t" r="r" b="b"/>
              <a:pathLst>
                <a:path w="149225" h="185419">
                  <a:moveTo>
                    <a:pt x="17830" y="13715"/>
                  </a:moveTo>
                  <a:lnTo>
                    <a:pt x="0" y="13715"/>
                  </a:lnTo>
                  <a:lnTo>
                    <a:pt x="0" y="132079"/>
                  </a:lnTo>
                  <a:lnTo>
                    <a:pt x="38709" y="131572"/>
                  </a:lnTo>
                  <a:lnTo>
                    <a:pt x="79044" y="124713"/>
                  </a:lnTo>
                  <a:lnTo>
                    <a:pt x="79044" y="116586"/>
                  </a:lnTo>
                  <a:lnTo>
                    <a:pt x="17830" y="116586"/>
                  </a:lnTo>
                  <a:lnTo>
                    <a:pt x="17830" y="13715"/>
                  </a:lnTo>
                  <a:close/>
                </a:path>
                <a:path w="149225" h="185419">
                  <a:moveTo>
                    <a:pt x="79044" y="109854"/>
                  </a:moveTo>
                  <a:lnTo>
                    <a:pt x="33873" y="116423"/>
                  </a:lnTo>
                  <a:lnTo>
                    <a:pt x="25730" y="116586"/>
                  </a:lnTo>
                  <a:lnTo>
                    <a:pt x="79044" y="116586"/>
                  </a:lnTo>
                  <a:lnTo>
                    <a:pt x="79044" y="109854"/>
                  </a:lnTo>
                  <a:close/>
                </a:path>
                <a:path w="149225" h="185419">
                  <a:moveTo>
                    <a:pt x="148767" y="83692"/>
                  </a:moveTo>
                  <a:lnTo>
                    <a:pt x="131343" y="83692"/>
                  </a:lnTo>
                  <a:lnTo>
                    <a:pt x="131343" y="185038"/>
                  </a:lnTo>
                  <a:lnTo>
                    <a:pt x="148767" y="185038"/>
                  </a:lnTo>
                  <a:lnTo>
                    <a:pt x="148767" y="83692"/>
                  </a:lnTo>
                  <a:close/>
                </a:path>
                <a:path w="149225" h="185419">
                  <a:moveTo>
                    <a:pt x="104584" y="2032"/>
                  </a:moveTo>
                  <a:lnTo>
                    <a:pt x="87553" y="2032"/>
                  </a:lnTo>
                  <a:lnTo>
                    <a:pt x="87553" y="180339"/>
                  </a:lnTo>
                  <a:lnTo>
                    <a:pt x="104584" y="180339"/>
                  </a:lnTo>
                  <a:lnTo>
                    <a:pt x="104584" y="83692"/>
                  </a:lnTo>
                  <a:lnTo>
                    <a:pt x="148767" y="83692"/>
                  </a:lnTo>
                  <a:lnTo>
                    <a:pt x="148767" y="68707"/>
                  </a:lnTo>
                  <a:lnTo>
                    <a:pt x="104584" y="68707"/>
                  </a:lnTo>
                  <a:lnTo>
                    <a:pt x="104584" y="2032"/>
                  </a:lnTo>
                  <a:close/>
                </a:path>
                <a:path w="149225" h="185419">
                  <a:moveTo>
                    <a:pt x="148767" y="0"/>
                  </a:moveTo>
                  <a:lnTo>
                    <a:pt x="131343" y="0"/>
                  </a:lnTo>
                  <a:lnTo>
                    <a:pt x="131343" y="68707"/>
                  </a:lnTo>
                  <a:lnTo>
                    <a:pt x="148767" y="68707"/>
                  </a:lnTo>
                  <a:lnTo>
                    <a:pt x="14876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object 11"/>
            <p:cNvSpPr/>
            <p:nvPr/>
          </p:nvSpPr>
          <p:spPr>
            <a:xfrm>
              <a:off x="1543050" y="943736"/>
              <a:ext cx="333375" cy="181610"/>
            </a:xfrm>
            <a:custGeom>
              <a:avLst/>
              <a:gdLst/>
              <a:ahLst/>
              <a:cxnLst/>
              <a:rect l="l" t="t" r="r" b="b"/>
              <a:pathLst>
                <a:path w="333375" h="181609">
                  <a:moveTo>
                    <a:pt x="231012" y="124078"/>
                  </a:moveTo>
                  <a:lnTo>
                    <a:pt x="213106" y="124078"/>
                  </a:lnTo>
                  <a:lnTo>
                    <a:pt x="213106" y="181355"/>
                  </a:lnTo>
                  <a:lnTo>
                    <a:pt x="332867" y="181355"/>
                  </a:lnTo>
                  <a:lnTo>
                    <a:pt x="332867" y="166242"/>
                  </a:lnTo>
                  <a:lnTo>
                    <a:pt x="231012" y="166242"/>
                  </a:lnTo>
                  <a:lnTo>
                    <a:pt x="231012" y="124078"/>
                  </a:lnTo>
                  <a:close/>
                </a:path>
                <a:path w="333375" h="181609">
                  <a:moveTo>
                    <a:pt x="328675" y="0"/>
                  </a:moveTo>
                  <a:lnTo>
                    <a:pt x="311404" y="0"/>
                  </a:lnTo>
                  <a:lnTo>
                    <a:pt x="311404" y="133730"/>
                  </a:lnTo>
                  <a:lnTo>
                    <a:pt x="328675" y="133730"/>
                  </a:lnTo>
                  <a:lnTo>
                    <a:pt x="328675" y="0"/>
                  </a:lnTo>
                  <a:close/>
                </a:path>
                <a:path w="333375" h="181609">
                  <a:moveTo>
                    <a:pt x="236093" y="7874"/>
                  </a:moveTo>
                  <a:lnTo>
                    <a:pt x="222376" y="7874"/>
                  </a:lnTo>
                  <a:lnTo>
                    <a:pt x="216026" y="9016"/>
                  </a:lnTo>
                  <a:lnTo>
                    <a:pt x="184912" y="36322"/>
                  </a:lnTo>
                  <a:lnTo>
                    <a:pt x="182499" y="42037"/>
                  </a:lnTo>
                  <a:lnTo>
                    <a:pt x="181356" y="48387"/>
                  </a:lnTo>
                  <a:lnTo>
                    <a:pt x="181356" y="61722"/>
                  </a:lnTo>
                  <a:lnTo>
                    <a:pt x="182499" y="67945"/>
                  </a:lnTo>
                  <a:lnTo>
                    <a:pt x="184912" y="73533"/>
                  </a:lnTo>
                  <a:lnTo>
                    <a:pt x="187325" y="79248"/>
                  </a:lnTo>
                  <a:lnTo>
                    <a:pt x="222376" y="101473"/>
                  </a:lnTo>
                  <a:lnTo>
                    <a:pt x="236093" y="101473"/>
                  </a:lnTo>
                  <a:lnTo>
                    <a:pt x="266133" y="85978"/>
                  </a:lnTo>
                  <a:lnTo>
                    <a:pt x="225298" y="85978"/>
                  </a:lnTo>
                  <a:lnTo>
                    <a:pt x="221233" y="85216"/>
                  </a:lnTo>
                  <a:lnTo>
                    <a:pt x="217550" y="83565"/>
                  </a:lnTo>
                  <a:lnTo>
                    <a:pt x="213994" y="82041"/>
                  </a:lnTo>
                  <a:lnTo>
                    <a:pt x="210819" y="79883"/>
                  </a:lnTo>
                  <a:lnTo>
                    <a:pt x="205486" y="74549"/>
                  </a:lnTo>
                  <a:lnTo>
                    <a:pt x="203454" y="71247"/>
                  </a:lnTo>
                  <a:lnTo>
                    <a:pt x="200660" y="63626"/>
                  </a:lnTo>
                  <a:lnTo>
                    <a:pt x="200025" y="59436"/>
                  </a:lnTo>
                  <a:lnTo>
                    <a:pt x="200025" y="50291"/>
                  </a:lnTo>
                  <a:lnTo>
                    <a:pt x="225298" y="23113"/>
                  </a:lnTo>
                  <a:lnTo>
                    <a:pt x="265741" y="23113"/>
                  </a:lnTo>
                  <a:lnTo>
                    <a:pt x="263779" y="21209"/>
                  </a:lnTo>
                  <a:lnTo>
                    <a:pt x="259587" y="17017"/>
                  </a:lnTo>
                  <a:lnTo>
                    <a:pt x="254381" y="13842"/>
                  </a:lnTo>
                  <a:lnTo>
                    <a:pt x="242569" y="9016"/>
                  </a:lnTo>
                  <a:lnTo>
                    <a:pt x="236093" y="7874"/>
                  </a:lnTo>
                  <a:close/>
                </a:path>
                <a:path w="333375" h="181609">
                  <a:moveTo>
                    <a:pt x="265741" y="23113"/>
                  </a:moveTo>
                  <a:lnTo>
                    <a:pt x="234187" y="23113"/>
                  </a:lnTo>
                  <a:lnTo>
                    <a:pt x="238251" y="23875"/>
                  </a:lnTo>
                  <a:lnTo>
                    <a:pt x="245618" y="26924"/>
                  </a:lnTo>
                  <a:lnTo>
                    <a:pt x="259714" y="50291"/>
                  </a:lnTo>
                  <a:lnTo>
                    <a:pt x="259714" y="59436"/>
                  </a:lnTo>
                  <a:lnTo>
                    <a:pt x="241935" y="83565"/>
                  </a:lnTo>
                  <a:lnTo>
                    <a:pt x="238251" y="85216"/>
                  </a:lnTo>
                  <a:lnTo>
                    <a:pt x="234187" y="85978"/>
                  </a:lnTo>
                  <a:lnTo>
                    <a:pt x="266133" y="85978"/>
                  </a:lnTo>
                  <a:lnTo>
                    <a:pt x="268097" y="84074"/>
                  </a:lnTo>
                  <a:lnTo>
                    <a:pt x="271525" y="79248"/>
                  </a:lnTo>
                  <a:lnTo>
                    <a:pt x="273938" y="73533"/>
                  </a:lnTo>
                  <a:lnTo>
                    <a:pt x="276351" y="67945"/>
                  </a:lnTo>
                  <a:lnTo>
                    <a:pt x="277622" y="61722"/>
                  </a:lnTo>
                  <a:lnTo>
                    <a:pt x="277622" y="48387"/>
                  </a:lnTo>
                  <a:lnTo>
                    <a:pt x="276351" y="42037"/>
                  </a:lnTo>
                  <a:lnTo>
                    <a:pt x="273938" y="36322"/>
                  </a:lnTo>
                  <a:lnTo>
                    <a:pt x="271525" y="30479"/>
                  </a:lnTo>
                  <a:lnTo>
                    <a:pt x="268097" y="25400"/>
                  </a:lnTo>
                  <a:lnTo>
                    <a:pt x="265741" y="23113"/>
                  </a:lnTo>
                  <a:close/>
                </a:path>
                <a:path w="333375" h="181609">
                  <a:moveTo>
                    <a:pt x="49656" y="124078"/>
                  </a:moveTo>
                  <a:lnTo>
                    <a:pt x="31750" y="124078"/>
                  </a:lnTo>
                  <a:lnTo>
                    <a:pt x="31750" y="181355"/>
                  </a:lnTo>
                  <a:lnTo>
                    <a:pt x="151511" y="181355"/>
                  </a:lnTo>
                  <a:lnTo>
                    <a:pt x="151511" y="166242"/>
                  </a:lnTo>
                  <a:lnTo>
                    <a:pt x="49656" y="166242"/>
                  </a:lnTo>
                  <a:lnTo>
                    <a:pt x="49656" y="124078"/>
                  </a:lnTo>
                  <a:close/>
                </a:path>
                <a:path w="333375" h="181609">
                  <a:moveTo>
                    <a:pt x="147574" y="87375"/>
                  </a:moveTo>
                  <a:lnTo>
                    <a:pt x="130048" y="87375"/>
                  </a:lnTo>
                  <a:lnTo>
                    <a:pt x="130048" y="133730"/>
                  </a:lnTo>
                  <a:lnTo>
                    <a:pt x="147574" y="133730"/>
                  </a:lnTo>
                  <a:lnTo>
                    <a:pt x="147574" y="87375"/>
                  </a:lnTo>
                  <a:close/>
                </a:path>
                <a:path w="333375" h="181609">
                  <a:moveTo>
                    <a:pt x="55625" y="7874"/>
                  </a:moveTo>
                  <a:lnTo>
                    <a:pt x="41147" y="7874"/>
                  </a:lnTo>
                  <a:lnTo>
                    <a:pt x="34797" y="9016"/>
                  </a:lnTo>
                  <a:lnTo>
                    <a:pt x="3556" y="36322"/>
                  </a:lnTo>
                  <a:lnTo>
                    <a:pt x="0" y="48387"/>
                  </a:lnTo>
                  <a:lnTo>
                    <a:pt x="0" y="61722"/>
                  </a:lnTo>
                  <a:lnTo>
                    <a:pt x="23113" y="95630"/>
                  </a:lnTo>
                  <a:lnTo>
                    <a:pt x="41147" y="101473"/>
                  </a:lnTo>
                  <a:lnTo>
                    <a:pt x="55244" y="101473"/>
                  </a:lnTo>
                  <a:lnTo>
                    <a:pt x="61975" y="100329"/>
                  </a:lnTo>
                  <a:lnTo>
                    <a:pt x="73787" y="95250"/>
                  </a:lnTo>
                  <a:lnTo>
                    <a:pt x="78993" y="91821"/>
                  </a:lnTo>
                  <a:lnTo>
                    <a:pt x="83312" y="87375"/>
                  </a:lnTo>
                  <a:lnTo>
                    <a:pt x="147574" y="87375"/>
                  </a:lnTo>
                  <a:lnTo>
                    <a:pt x="147574" y="85978"/>
                  </a:lnTo>
                  <a:lnTo>
                    <a:pt x="43941" y="85978"/>
                  </a:lnTo>
                  <a:lnTo>
                    <a:pt x="39878" y="85216"/>
                  </a:lnTo>
                  <a:lnTo>
                    <a:pt x="36194" y="83565"/>
                  </a:lnTo>
                  <a:lnTo>
                    <a:pt x="32638" y="82041"/>
                  </a:lnTo>
                  <a:lnTo>
                    <a:pt x="29463" y="79883"/>
                  </a:lnTo>
                  <a:lnTo>
                    <a:pt x="24130" y="74549"/>
                  </a:lnTo>
                  <a:lnTo>
                    <a:pt x="22097" y="71247"/>
                  </a:lnTo>
                  <a:lnTo>
                    <a:pt x="19303" y="63626"/>
                  </a:lnTo>
                  <a:lnTo>
                    <a:pt x="18668" y="59436"/>
                  </a:lnTo>
                  <a:lnTo>
                    <a:pt x="18668" y="50291"/>
                  </a:lnTo>
                  <a:lnTo>
                    <a:pt x="43941" y="23113"/>
                  </a:lnTo>
                  <a:lnTo>
                    <a:pt x="83987" y="23113"/>
                  </a:lnTo>
                  <a:lnTo>
                    <a:pt x="80009" y="18668"/>
                  </a:lnTo>
                  <a:lnTo>
                    <a:pt x="74675" y="14859"/>
                  </a:lnTo>
                  <a:lnTo>
                    <a:pt x="62484" y="9271"/>
                  </a:lnTo>
                  <a:lnTo>
                    <a:pt x="55625" y="7874"/>
                  </a:lnTo>
                  <a:close/>
                </a:path>
                <a:path w="333375" h="181609">
                  <a:moveTo>
                    <a:pt x="83987" y="23113"/>
                  </a:moveTo>
                  <a:lnTo>
                    <a:pt x="52831" y="23113"/>
                  </a:lnTo>
                  <a:lnTo>
                    <a:pt x="56896" y="23875"/>
                  </a:lnTo>
                  <a:lnTo>
                    <a:pt x="64262" y="26924"/>
                  </a:lnTo>
                  <a:lnTo>
                    <a:pt x="78359" y="50291"/>
                  </a:lnTo>
                  <a:lnTo>
                    <a:pt x="78359" y="59436"/>
                  </a:lnTo>
                  <a:lnTo>
                    <a:pt x="60578" y="83565"/>
                  </a:lnTo>
                  <a:lnTo>
                    <a:pt x="56896" y="85216"/>
                  </a:lnTo>
                  <a:lnTo>
                    <a:pt x="52831" y="85978"/>
                  </a:lnTo>
                  <a:lnTo>
                    <a:pt x="147574" y="85978"/>
                  </a:lnTo>
                  <a:lnTo>
                    <a:pt x="147574" y="72898"/>
                  </a:lnTo>
                  <a:lnTo>
                    <a:pt x="92329" y="72898"/>
                  </a:lnTo>
                  <a:lnTo>
                    <a:pt x="94742" y="67310"/>
                  </a:lnTo>
                  <a:lnTo>
                    <a:pt x="95812" y="61722"/>
                  </a:lnTo>
                  <a:lnTo>
                    <a:pt x="95818" y="48387"/>
                  </a:lnTo>
                  <a:lnTo>
                    <a:pt x="94868" y="42925"/>
                  </a:lnTo>
                  <a:lnTo>
                    <a:pt x="92837" y="37718"/>
                  </a:lnTo>
                  <a:lnTo>
                    <a:pt x="147574" y="37718"/>
                  </a:lnTo>
                  <a:lnTo>
                    <a:pt x="147574" y="23495"/>
                  </a:lnTo>
                  <a:lnTo>
                    <a:pt x="84327" y="23495"/>
                  </a:lnTo>
                  <a:lnTo>
                    <a:pt x="83987" y="23113"/>
                  </a:lnTo>
                  <a:close/>
                </a:path>
                <a:path w="333375" h="181609">
                  <a:moveTo>
                    <a:pt x="147574" y="37718"/>
                  </a:moveTo>
                  <a:lnTo>
                    <a:pt x="130301" y="37718"/>
                  </a:lnTo>
                  <a:lnTo>
                    <a:pt x="130301" y="72898"/>
                  </a:lnTo>
                  <a:lnTo>
                    <a:pt x="147574" y="72898"/>
                  </a:lnTo>
                  <a:lnTo>
                    <a:pt x="147574" y="37718"/>
                  </a:lnTo>
                  <a:close/>
                </a:path>
                <a:path w="333375" h="181609">
                  <a:moveTo>
                    <a:pt x="147574" y="0"/>
                  </a:moveTo>
                  <a:lnTo>
                    <a:pt x="130048" y="0"/>
                  </a:lnTo>
                  <a:lnTo>
                    <a:pt x="130048" y="23495"/>
                  </a:lnTo>
                  <a:lnTo>
                    <a:pt x="147574" y="23495"/>
                  </a:lnTo>
                  <a:lnTo>
                    <a:pt x="14757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24590" y="498955"/>
            <a:ext cx="2311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나와 도란의 선택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0" y="6272784"/>
            <a:ext cx="12192000" cy="585470"/>
            <a:chOff x="0" y="6272784"/>
            <a:chExt cx="12192000" cy="585470"/>
          </a:xfrm>
        </p:grpSpPr>
        <p:sp>
          <p:nvSpPr>
            <p:cNvPr id="12" name="object 5"/>
            <p:cNvSpPr/>
            <p:nvPr/>
          </p:nvSpPr>
          <p:spPr>
            <a:xfrm>
              <a:off x="0" y="6272784"/>
              <a:ext cx="12192000" cy="585470"/>
            </a:xfrm>
            <a:custGeom>
              <a:avLst/>
              <a:gdLst/>
              <a:ahLst/>
              <a:cxnLst/>
              <a:rect l="l" t="t" r="r" b="b"/>
              <a:pathLst>
                <a:path w="12192000" h="585470">
                  <a:moveTo>
                    <a:pt x="423125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000" y="585215"/>
                  </a:lnTo>
                  <a:lnTo>
                    <a:pt x="12192000" y="288289"/>
                  </a:lnTo>
                  <a:lnTo>
                    <a:pt x="729157" y="288289"/>
                  </a:lnTo>
                  <a:lnTo>
                    <a:pt x="423125" y="0"/>
                  </a:lnTo>
                  <a:close/>
                </a:path>
                <a:path w="12192000" h="585470">
                  <a:moveTo>
                    <a:pt x="12192000" y="0"/>
                  </a:moveTo>
                  <a:lnTo>
                    <a:pt x="1035189" y="0"/>
                  </a:lnTo>
                  <a:lnTo>
                    <a:pt x="729157" y="288289"/>
                  </a:lnTo>
                  <a:lnTo>
                    <a:pt x="12192000" y="288289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A0F5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62000" y="6553200"/>
              <a:ext cx="11430000" cy="304800"/>
            </a:xfrm>
            <a:prstGeom prst="rect">
              <a:avLst/>
            </a:prstGeom>
            <a:solidFill>
              <a:srgbClr val="45A0F5"/>
            </a:solidFill>
            <a:ln>
              <a:solidFill>
                <a:srgbClr val="45A0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object 6"/>
            <p:cNvSpPr/>
            <p:nvPr/>
          </p:nvSpPr>
          <p:spPr>
            <a:xfrm>
              <a:off x="10205846" y="6431546"/>
              <a:ext cx="609600" cy="210185"/>
            </a:xfrm>
            <a:custGeom>
              <a:avLst/>
              <a:gdLst/>
              <a:ahLst/>
              <a:cxnLst/>
              <a:rect l="l" t="t" r="r" b="b"/>
              <a:pathLst>
                <a:path w="609600" h="210184">
                  <a:moveTo>
                    <a:pt x="370331" y="144932"/>
                  </a:moveTo>
                  <a:lnTo>
                    <a:pt x="235076" y="144932"/>
                  </a:lnTo>
                  <a:lnTo>
                    <a:pt x="235076" y="161391"/>
                  </a:lnTo>
                  <a:lnTo>
                    <a:pt x="350647" y="161391"/>
                  </a:lnTo>
                  <a:lnTo>
                    <a:pt x="350647" y="209626"/>
                  </a:lnTo>
                  <a:lnTo>
                    <a:pt x="370331" y="209626"/>
                  </a:lnTo>
                  <a:lnTo>
                    <a:pt x="370331" y="144932"/>
                  </a:lnTo>
                  <a:close/>
                </a:path>
                <a:path w="609600" h="210184">
                  <a:moveTo>
                    <a:pt x="52577" y="143548"/>
                  </a:moveTo>
                  <a:lnTo>
                    <a:pt x="32893" y="143548"/>
                  </a:lnTo>
                  <a:lnTo>
                    <a:pt x="32893" y="205740"/>
                  </a:lnTo>
                  <a:lnTo>
                    <a:pt x="173481" y="205740"/>
                  </a:lnTo>
                  <a:lnTo>
                    <a:pt x="173481" y="188595"/>
                  </a:lnTo>
                  <a:lnTo>
                    <a:pt x="52577" y="188595"/>
                  </a:lnTo>
                  <a:lnTo>
                    <a:pt x="52577" y="143548"/>
                  </a:lnTo>
                  <a:close/>
                </a:path>
                <a:path w="609600" h="210184">
                  <a:moveTo>
                    <a:pt x="114300" y="121386"/>
                  </a:moveTo>
                  <a:lnTo>
                    <a:pt x="94106" y="121386"/>
                  </a:lnTo>
                  <a:lnTo>
                    <a:pt x="94106" y="165735"/>
                  </a:lnTo>
                  <a:lnTo>
                    <a:pt x="114300" y="165735"/>
                  </a:lnTo>
                  <a:lnTo>
                    <a:pt x="114300" y="121386"/>
                  </a:lnTo>
                  <a:close/>
                </a:path>
                <a:path w="609600" h="210184">
                  <a:moveTo>
                    <a:pt x="198627" y="104470"/>
                  </a:moveTo>
                  <a:lnTo>
                    <a:pt x="0" y="104470"/>
                  </a:lnTo>
                  <a:lnTo>
                    <a:pt x="0" y="121386"/>
                  </a:lnTo>
                  <a:lnTo>
                    <a:pt x="198627" y="121386"/>
                  </a:lnTo>
                  <a:lnTo>
                    <a:pt x="198627" y="104470"/>
                  </a:lnTo>
                  <a:close/>
                </a:path>
                <a:path w="609600" h="210184">
                  <a:moveTo>
                    <a:pt x="475614" y="77038"/>
                  </a:moveTo>
                  <a:lnTo>
                    <a:pt x="456437" y="77038"/>
                  </a:lnTo>
                  <a:lnTo>
                    <a:pt x="456437" y="145389"/>
                  </a:lnTo>
                  <a:lnTo>
                    <a:pt x="408431" y="145389"/>
                  </a:lnTo>
                  <a:lnTo>
                    <a:pt x="408431" y="162306"/>
                  </a:lnTo>
                  <a:lnTo>
                    <a:pt x="465962" y="162191"/>
                  </a:lnTo>
                  <a:lnTo>
                    <a:pt x="507110" y="160286"/>
                  </a:lnTo>
                  <a:lnTo>
                    <a:pt x="546861" y="156133"/>
                  </a:lnTo>
                  <a:lnTo>
                    <a:pt x="546861" y="145161"/>
                  </a:lnTo>
                  <a:lnTo>
                    <a:pt x="475614" y="145161"/>
                  </a:lnTo>
                  <a:lnTo>
                    <a:pt x="475614" y="77038"/>
                  </a:lnTo>
                  <a:close/>
                </a:path>
                <a:path w="609600" h="210184">
                  <a:moveTo>
                    <a:pt x="546861" y="140360"/>
                  </a:moveTo>
                  <a:lnTo>
                    <a:pt x="501118" y="144212"/>
                  </a:lnTo>
                  <a:lnTo>
                    <a:pt x="475614" y="145161"/>
                  </a:lnTo>
                  <a:lnTo>
                    <a:pt x="546861" y="145161"/>
                  </a:lnTo>
                  <a:lnTo>
                    <a:pt x="546861" y="140360"/>
                  </a:lnTo>
                  <a:close/>
                </a:path>
                <a:path w="609600" h="210184">
                  <a:moveTo>
                    <a:pt x="527050" y="19431"/>
                  </a:moveTo>
                  <a:lnTo>
                    <a:pt x="422148" y="19431"/>
                  </a:lnTo>
                  <a:lnTo>
                    <a:pt x="422148" y="36347"/>
                  </a:lnTo>
                  <a:lnTo>
                    <a:pt x="507364" y="36347"/>
                  </a:lnTo>
                  <a:lnTo>
                    <a:pt x="507083" y="46748"/>
                  </a:lnTo>
                  <a:lnTo>
                    <a:pt x="504257" y="90425"/>
                  </a:lnTo>
                  <a:lnTo>
                    <a:pt x="498221" y="122529"/>
                  </a:lnTo>
                  <a:lnTo>
                    <a:pt x="517651" y="122529"/>
                  </a:lnTo>
                  <a:lnTo>
                    <a:pt x="524293" y="79152"/>
                  </a:lnTo>
                  <a:lnTo>
                    <a:pt x="526287" y="44577"/>
                  </a:lnTo>
                  <a:lnTo>
                    <a:pt x="526669" y="35433"/>
                  </a:lnTo>
                  <a:lnTo>
                    <a:pt x="526923" y="27051"/>
                  </a:lnTo>
                  <a:lnTo>
                    <a:pt x="527050" y="19431"/>
                  </a:lnTo>
                  <a:close/>
                </a:path>
                <a:path w="609600" h="210184">
                  <a:moveTo>
                    <a:pt x="280034" y="56007"/>
                  </a:moveTo>
                  <a:lnTo>
                    <a:pt x="262635" y="56007"/>
                  </a:lnTo>
                  <a:lnTo>
                    <a:pt x="255143" y="56997"/>
                  </a:lnTo>
                  <a:lnTo>
                    <a:pt x="221487" y="82854"/>
                  </a:lnTo>
                  <a:lnTo>
                    <a:pt x="220410" y="97269"/>
                  </a:lnTo>
                  <a:lnTo>
                    <a:pt x="221487" y="101638"/>
                  </a:lnTo>
                  <a:lnTo>
                    <a:pt x="255143" y="127711"/>
                  </a:lnTo>
                  <a:lnTo>
                    <a:pt x="262635" y="128701"/>
                  </a:lnTo>
                  <a:lnTo>
                    <a:pt x="280034" y="128701"/>
                  </a:lnTo>
                  <a:lnTo>
                    <a:pt x="315067" y="113157"/>
                  </a:lnTo>
                  <a:lnTo>
                    <a:pt x="265937" y="113157"/>
                  </a:lnTo>
                  <a:lnTo>
                    <a:pt x="261111" y="112547"/>
                  </a:lnTo>
                  <a:lnTo>
                    <a:pt x="257301" y="111328"/>
                  </a:lnTo>
                  <a:lnTo>
                    <a:pt x="253364" y="110109"/>
                  </a:lnTo>
                  <a:lnTo>
                    <a:pt x="250189" y="108508"/>
                  </a:lnTo>
                  <a:lnTo>
                    <a:pt x="240537" y="94716"/>
                  </a:lnTo>
                  <a:lnTo>
                    <a:pt x="240537" y="89535"/>
                  </a:lnTo>
                  <a:lnTo>
                    <a:pt x="265937" y="71081"/>
                  </a:lnTo>
                  <a:lnTo>
                    <a:pt x="314689" y="71081"/>
                  </a:lnTo>
                  <a:lnTo>
                    <a:pt x="314071" y="70332"/>
                  </a:lnTo>
                  <a:lnTo>
                    <a:pt x="305688" y="63627"/>
                  </a:lnTo>
                  <a:lnTo>
                    <a:pt x="300354" y="60960"/>
                  </a:lnTo>
                  <a:lnTo>
                    <a:pt x="287654" y="56997"/>
                  </a:lnTo>
                  <a:lnTo>
                    <a:pt x="280034" y="56007"/>
                  </a:lnTo>
                  <a:close/>
                </a:path>
                <a:path w="609600" h="210184">
                  <a:moveTo>
                    <a:pt x="314689" y="71081"/>
                  </a:moveTo>
                  <a:lnTo>
                    <a:pt x="277113" y="71081"/>
                  </a:lnTo>
                  <a:lnTo>
                    <a:pt x="281812" y="71704"/>
                  </a:lnTo>
                  <a:lnTo>
                    <a:pt x="285750" y="72923"/>
                  </a:lnTo>
                  <a:lnTo>
                    <a:pt x="302259" y="89535"/>
                  </a:lnTo>
                  <a:lnTo>
                    <a:pt x="302259" y="94716"/>
                  </a:lnTo>
                  <a:lnTo>
                    <a:pt x="301625" y="97269"/>
                  </a:lnTo>
                  <a:lnTo>
                    <a:pt x="299338" y="102298"/>
                  </a:lnTo>
                  <a:lnTo>
                    <a:pt x="297560" y="104546"/>
                  </a:lnTo>
                  <a:lnTo>
                    <a:pt x="295021" y="106527"/>
                  </a:lnTo>
                  <a:lnTo>
                    <a:pt x="292607" y="108508"/>
                  </a:lnTo>
                  <a:lnTo>
                    <a:pt x="289432" y="110109"/>
                  </a:lnTo>
                  <a:lnTo>
                    <a:pt x="285496" y="111328"/>
                  </a:lnTo>
                  <a:lnTo>
                    <a:pt x="281685" y="112547"/>
                  </a:lnTo>
                  <a:lnTo>
                    <a:pt x="276986" y="113157"/>
                  </a:lnTo>
                  <a:lnTo>
                    <a:pt x="315067" y="113157"/>
                  </a:lnTo>
                  <a:lnTo>
                    <a:pt x="317246" y="110490"/>
                  </a:lnTo>
                  <a:lnTo>
                    <a:pt x="321309" y="101638"/>
                  </a:lnTo>
                  <a:lnTo>
                    <a:pt x="322267" y="97269"/>
                  </a:lnTo>
                  <a:lnTo>
                    <a:pt x="322234" y="86982"/>
                  </a:lnTo>
                  <a:lnTo>
                    <a:pt x="321309" y="82854"/>
                  </a:lnTo>
                  <a:lnTo>
                    <a:pt x="317214" y="74142"/>
                  </a:lnTo>
                  <a:lnTo>
                    <a:pt x="314689" y="71081"/>
                  </a:lnTo>
                  <a:close/>
                </a:path>
                <a:path w="609600" h="210184">
                  <a:moveTo>
                    <a:pt x="330073" y="30861"/>
                  </a:moveTo>
                  <a:lnTo>
                    <a:pt x="206248" y="30861"/>
                  </a:lnTo>
                  <a:lnTo>
                    <a:pt x="206248" y="46863"/>
                  </a:lnTo>
                  <a:lnTo>
                    <a:pt x="330073" y="46863"/>
                  </a:lnTo>
                  <a:lnTo>
                    <a:pt x="330073" y="30861"/>
                  </a:lnTo>
                  <a:close/>
                </a:path>
                <a:path w="609600" h="210184">
                  <a:moveTo>
                    <a:pt x="165480" y="5715"/>
                  </a:moveTo>
                  <a:lnTo>
                    <a:pt x="33147" y="5715"/>
                  </a:lnTo>
                  <a:lnTo>
                    <a:pt x="33147" y="80695"/>
                  </a:lnTo>
                  <a:lnTo>
                    <a:pt x="165480" y="80695"/>
                  </a:lnTo>
                  <a:lnTo>
                    <a:pt x="165480" y="64008"/>
                  </a:lnTo>
                  <a:lnTo>
                    <a:pt x="53212" y="64008"/>
                  </a:lnTo>
                  <a:lnTo>
                    <a:pt x="53212" y="23317"/>
                  </a:lnTo>
                  <a:lnTo>
                    <a:pt x="165480" y="23317"/>
                  </a:lnTo>
                  <a:lnTo>
                    <a:pt x="165480" y="5715"/>
                  </a:lnTo>
                  <a:close/>
                </a:path>
                <a:path w="609600" h="210184">
                  <a:moveTo>
                    <a:pt x="165480" y="23317"/>
                  </a:moveTo>
                  <a:lnTo>
                    <a:pt x="145287" y="23317"/>
                  </a:lnTo>
                  <a:lnTo>
                    <a:pt x="145287" y="64008"/>
                  </a:lnTo>
                  <a:lnTo>
                    <a:pt x="165480" y="64008"/>
                  </a:lnTo>
                  <a:lnTo>
                    <a:pt x="165480" y="23317"/>
                  </a:lnTo>
                  <a:close/>
                </a:path>
                <a:path w="609600" h="210184">
                  <a:moveTo>
                    <a:pt x="303656" y="457"/>
                  </a:moveTo>
                  <a:lnTo>
                    <a:pt x="234314" y="457"/>
                  </a:lnTo>
                  <a:lnTo>
                    <a:pt x="234314" y="16459"/>
                  </a:lnTo>
                  <a:lnTo>
                    <a:pt x="303656" y="16459"/>
                  </a:lnTo>
                  <a:lnTo>
                    <a:pt x="303656" y="457"/>
                  </a:lnTo>
                  <a:close/>
                </a:path>
                <a:path w="609600" h="210184">
                  <a:moveTo>
                    <a:pt x="576199" y="228"/>
                  </a:moveTo>
                  <a:lnTo>
                    <a:pt x="557149" y="228"/>
                  </a:lnTo>
                  <a:lnTo>
                    <a:pt x="557149" y="208927"/>
                  </a:lnTo>
                  <a:lnTo>
                    <a:pt x="576199" y="208927"/>
                  </a:lnTo>
                  <a:lnTo>
                    <a:pt x="576199" y="99656"/>
                  </a:lnTo>
                  <a:lnTo>
                    <a:pt x="609346" y="99656"/>
                  </a:lnTo>
                  <a:lnTo>
                    <a:pt x="609346" y="82753"/>
                  </a:lnTo>
                  <a:lnTo>
                    <a:pt x="576199" y="82753"/>
                  </a:lnTo>
                  <a:lnTo>
                    <a:pt x="576199" y="228"/>
                  </a:lnTo>
                  <a:close/>
                </a:path>
                <a:path w="609600" h="210184">
                  <a:moveTo>
                    <a:pt x="370331" y="0"/>
                  </a:moveTo>
                  <a:lnTo>
                    <a:pt x="350647" y="0"/>
                  </a:lnTo>
                  <a:lnTo>
                    <a:pt x="350647" y="133045"/>
                  </a:lnTo>
                  <a:lnTo>
                    <a:pt x="370331" y="133045"/>
                  </a:lnTo>
                  <a:lnTo>
                    <a:pt x="370331" y="78409"/>
                  </a:lnTo>
                  <a:lnTo>
                    <a:pt x="403225" y="78409"/>
                  </a:lnTo>
                  <a:lnTo>
                    <a:pt x="403225" y="60807"/>
                  </a:lnTo>
                  <a:lnTo>
                    <a:pt x="370331" y="60807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object 7"/>
            <p:cNvSpPr/>
            <p:nvPr/>
          </p:nvSpPr>
          <p:spPr>
            <a:xfrm>
              <a:off x="10875264" y="6431775"/>
              <a:ext cx="580390" cy="208915"/>
            </a:xfrm>
            <a:custGeom>
              <a:avLst/>
              <a:gdLst/>
              <a:ahLst/>
              <a:cxnLst/>
              <a:rect l="l" t="t" r="r" b="b"/>
              <a:pathLst>
                <a:path w="580390" h="208915">
                  <a:moveTo>
                    <a:pt x="550671" y="141960"/>
                  </a:moveTo>
                  <a:lnTo>
                    <a:pt x="505856" y="145921"/>
                  </a:lnTo>
                  <a:lnTo>
                    <a:pt x="461899" y="147548"/>
                  </a:lnTo>
                  <a:lnTo>
                    <a:pt x="453516" y="147675"/>
                  </a:lnTo>
                  <a:lnTo>
                    <a:pt x="404113" y="147675"/>
                  </a:lnTo>
                  <a:lnTo>
                    <a:pt x="404113" y="164820"/>
                  </a:lnTo>
                  <a:lnTo>
                    <a:pt x="458723" y="164704"/>
                  </a:lnTo>
                  <a:lnTo>
                    <a:pt x="499617" y="163093"/>
                  </a:lnTo>
                  <a:lnTo>
                    <a:pt x="543305" y="159486"/>
                  </a:lnTo>
                  <a:lnTo>
                    <a:pt x="550671" y="158419"/>
                  </a:lnTo>
                  <a:lnTo>
                    <a:pt x="550671" y="141960"/>
                  </a:lnTo>
                  <a:close/>
                </a:path>
                <a:path w="580390" h="208915">
                  <a:moveTo>
                    <a:pt x="255015" y="141274"/>
                  </a:moveTo>
                  <a:lnTo>
                    <a:pt x="234822" y="141274"/>
                  </a:lnTo>
                  <a:lnTo>
                    <a:pt x="234822" y="204596"/>
                  </a:lnTo>
                  <a:lnTo>
                    <a:pt x="365378" y="204596"/>
                  </a:lnTo>
                  <a:lnTo>
                    <a:pt x="365378" y="187439"/>
                  </a:lnTo>
                  <a:lnTo>
                    <a:pt x="255015" y="187439"/>
                  </a:lnTo>
                  <a:lnTo>
                    <a:pt x="255015" y="141274"/>
                  </a:lnTo>
                  <a:close/>
                </a:path>
                <a:path w="580390" h="208915">
                  <a:moveTo>
                    <a:pt x="360806" y="0"/>
                  </a:moveTo>
                  <a:lnTo>
                    <a:pt x="341121" y="0"/>
                  </a:lnTo>
                  <a:lnTo>
                    <a:pt x="341121" y="151790"/>
                  </a:lnTo>
                  <a:lnTo>
                    <a:pt x="360806" y="151790"/>
                  </a:lnTo>
                  <a:lnTo>
                    <a:pt x="360806" y="84581"/>
                  </a:lnTo>
                  <a:lnTo>
                    <a:pt x="393700" y="84581"/>
                  </a:lnTo>
                  <a:lnTo>
                    <a:pt x="393700" y="66979"/>
                  </a:lnTo>
                  <a:lnTo>
                    <a:pt x="360806" y="66979"/>
                  </a:lnTo>
                  <a:lnTo>
                    <a:pt x="360806" y="0"/>
                  </a:lnTo>
                  <a:close/>
                </a:path>
                <a:path w="580390" h="208915">
                  <a:moveTo>
                    <a:pt x="306756" y="28574"/>
                  </a:moveTo>
                  <a:lnTo>
                    <a:pt x="285368" y="28574"/>
                  </a:lnTo>
                  <a:lnTo>
                    <a:pt x="282203" y="43776"/>
                  </a:lnTo>
                  <a:lnTo>
                    <a:pt x="276717" y="57835"/>
                  </a:lnTo>
                  <a:lnTo>
                    <a:pt x="246753" y="93049"/>
                  </a:lnTo>
                  <a:lnTo>
                    <a:pt x="199389" y="116585"/>
                  </a:lnTo>
                  <a:lnTo>
                    <a:pt x="211327" y="131444"/>
                  </a:lnTo>
                  <a:lnTo>
                    <a:pt x="251967" y="111201"/>
                  </a:lnTo>
                  <a:lnTo>
                    <a:pt x="281812" y="83883"/>
                  </a:lnTo>
                  <a:lnTo>
                    <a:pt x="300862" y="50406"/>
                  </a:lnTo>
                  <a:lnTo>
                    <a:pt x="306212" y="31689"/>
                  </a:lnTo>
                  <a:lnTo>
                    <a:pt x="306756" y="28574"/>
                  </a:lnTo>
                  <a:close/>
                </a:path>
                <a:path w="580390" h="208915">
                  <a:moveTo>
                    <a:pt x="308990" y="11887"/>
                  </a:moveTo>
                  <a:lnTo>
                    <a:pt x="292766" y="12230"/>
                  </a:lnTo>
                  <a:lnTo>
                    <a:pt x="211581" y="12344"/>
                  </a:lnTo>
                  <a:lnTo>
                    <a:pt x="211581" y="29260"/>
                  </a:lnTo>
                  <a:lnTo>
                    <a:pt x="258063" y="29146"/>
                  </a:lnTo>
                  <a:lnTo>
                    <a:pt x="278530" y="28782"/>
                  </a:lnTo>
                  <a:lnTo>
                    <a:pt x="285368" y="28574"/>
                  </a:lnTo>
                  <a:lnTo>
                    <a:pt x="306756" y="28574"/>
                  </a:lnTo>
                  <a:lnTo>
                    <a:pt x="307917" y="21924"/>
                  </a:lnTo>
                  <a:lnTo>
                    <a:pt x="308990" y="11887"/>
                  </a:lnTo>
                  <a:close/>
                </a:path>
                <a:path w="580390" h="208915">
                  <a:moveTo>
                    <a:pt x="56006" y="139903"/>
                  </a:moveTo>
                  <a:lnTo>
                    <a:pt x="35940" y="139903"/>
                  </a:lnTo>
                  <a:lnTo>
                    <a:pt x="35940" y="204596"/>
                  </a:lnTo>
                  <a:lnTo>
                    <a:pt x="171068" y="204596"/>
                  </a:lnTo>
                  <a:lnTo>
                    <a:pt x="171068" y="187439"/>
                  </a:lnTo>
                  <a:lnTo>
                    <a:pt x="56006" y="187439"/>
                  </a:lnTo>
                  <a:lnTo>
                    <a:pt x="56006" y="139903"/>
                  </a:lnTo>
                  <a:close/>
                </a:path>
                <a:path w="580390" h="208915">
                  <a:moveTo>
                    <a:pt x="166242" y="0"/>
                  </a:moveTo>
                  <a:lnTo>
                    <a:pt x="146811" y="0"/>
                  </a:lnTo>
                  <a:lnTo>
                    <a:pt x="146811" y="150875"/>
                  </a:lnTo>
                  <a:lnTo>
                    <a:pt x="166242" y="150875"/>
                  </a:lnTo>
                  <a:lnTo>
                    <a:pt x="166242" y="0"/>
                  </a:lnTo>
                  <a:close/>
                </a:path>
                <a:path w="580390" h="208915">
                  <a:moveTo>
                    <a:pt x="61849" y="8915"/>
                  </a:moveTo>
                  <a:lnTo>
                    <a:pt x="46354" y="8915"/>
                  </a:lnTo>
                  <a:lnTo>
                    <a:pt x="39242" y="10248"/>
                  </a:lnTo>
                  <a:lnTo>
                    <a:pt x="6857" y="34366"/>
                  </a:lnTo>
                  <a:lnTo>
                    <a:pt x="4190" y="40919"/>
                  </a:lnTo>
                  <a:lnTo>
                    <a:pt x="1396" y="47472"/>
                  </a:lnTo>
                  <a:lnTo>
                    <a:pt x="0" y="54559"/>
                  </a:lnTo>
                  <a:lnTo>
                    <a:pt x="0" y="69646"/>
                  </a:lnTo>
                  <a:lnTo>
                    <a:pt x="1396" y="76580"/>
                  </a:lnTo>
                  <a:lnTo>
                    <a:pt x="4190" y="82981"/>
                  </a:lnTo>
                  <a:lnTo>
                    <a:pt x="6857" y="89382"/>
                  </a:lnTo>
                  <a:lnTo>
                    <a:pt x="39242" y="113195"/>
                  </a:lnTo>
                  <a:lnTo>
                    <a:pt x="46354" y="114528"/>
                  </a:lnTo>
                  <a:lnTo>
                    <a:pt x="61849" y="114528"/>
                  </a:lnTo>
                  <a:lnTo>
                    <a:pt x="69087" y="113195"/>
                  </a:lnTo>
                  <a:lnTo>
                    <a:pt x="82422" y="107861"/>
                  </a:lnTo>
                  <a:lnTo>
                    <a:pt x="88264" y="104190"/>
                  </a:lnTo>
                  <a:lnTo>
                    <a:pt x="95820" y="96913"/>
                  </a:lnTo>
                  <a:lnTo>
                    <a:pt x="49656" y="96913"/>
                  </a:lnTo>
                  <a:lnTo>
                    <a:pt x="45084" y="96050"/>
                  </a:lnTo>
                  <a:lnTo>
                    <a:pt x="36829" y="92557"/>
                  </a:lnTo>
                  <a:lnTo>
                    <a:pt x="33274" y="90157"/>
                  </a:lnTo>
                  <a:lnTo>
                    <a:pt x="30352" y="87121"/>
                  </a:lnTo>
                  <a:lnTo>
                    <a:pt x="27304" y="84086"/>
                  </a:lnTo>
                  <a:lnTo>
                    <a:pt x="25018" y="80403"/>
                  </a:lnTo>
                  <a:lnTo>
                    <a:pt x="23494" y="76072"/>
                  </a:lnTo>
                  <a:lnTo>
                    <a:pt x="21843" y="71742"/>
                  </a:lnTo>
                  <a:lnTo>
                    <a:pt x="21081" y="67068"/>
                  </a:lnTo>
                  <a:lnTo>
                    <a:pt x="21081" y="56743"/>
                  </a:lnTo>
                  <a:lnTo>
                    <a:pt x="21843" y="51879"/>
                  </a:lnTo>
                  <a:lnTo>
                    <a:pt x="23494" y="47472"/>
                  </a:lnTo>
                  <a:lnTo>
                    <a:pt x="25018" y="43065"/>
                  </a:lnTo>
                  <a:lnTo>
                    <a:pt x="27304" y="39268"/>
                  </a:lnTo>
                  <a:lnTo>
                    <a:pt x="30352" y="36080"/>
                  </a:lnTo>
                  <a:lnTo>
                    <a:pt x="33274" y="32892"/>
                  </a:lnTo>
                  <a:lnTo>
                    <a:pt x="36829" y="30416"/>
                  </a:lnTo>
                  <a:lnTo>
                    <a:pt x="40893" y="28676"/>
                  </a:lnTo>
                  <a:lnTo>
                    <a:pt x="45084" y="26923"/>
                  </a:lnTo>
                  <a:lnTo>
                    <a:pt x="49656" y="26060"/>
                  </a:lnTo>
                  <a:lnTo>
                    <a:pt x="95192" y="26060"/>
                  </a:lnTo>
                  <a:lnTo>
                    <a:pt x="88264" y="19278"/>
                  </a:lnTo>
                  <a:lnTo>
                    <a:pt x="82422" y="15582"/>
                  </a:lnTo>
                  <a:lnTo>
                    <a:pt x="69087" y="10248"/>
                  </a:lnTo>
                  <a:lnTo>
                    <a:pt x="61849" y="8915"/>
                  </a:lnTo>
                  <a:close/>
                </a:path>
                <a:path w="580390" h="208915">
                  <a:moveTo>
                    <a:pt x="95192" y="26060"/>
                  </a:moveTo>
                  <a:lnTo>
                    <a:pt x="59689" y="26060"/>
                  </a:lnTo>
                  <a:lnTo>
                    <a:pt x="64261" y="26923"/>
                  </a:lnTo>
                  <a:lnTo>
                    <a:pt x="68448" y="28727"/>
                  </a:lnTo>
                  <a:lnTo>
                    <a:pt x="72516" y="30416"/>
                  </a:lnTo>
                  <a:lnTo>
                    <a:pt x="76072" y="32892"/>
                  </a:lnTo>
                  <a:lnTo>
                    <a:pt x="78993" y="36080"/>
                  </a:lnTo>
                  <a:lnTo>
                    <a:pt x="82041" y="39268"/>
                  </a:lnTo>
                  <a:lnTo>
                    <a:pt x="84327" y="43065"/>
                  </a:lnTo>
                  <a:lnTo>
                    <a:pt x="87629" y="51879"/>
                  </a:lnTo>
                  <a:lnTo>
                    <a:pt x="88518" y="56743"/>
                  </a:lnTo>
                  <a:lnTo>
                    <a:pt x="88518" y="67068"/>
                  </a:lnTo>
                  <a:lnTo>
                    <a:pt x="87629" y="71742"/>
                  </a:lnTo>
                  <a:lnTo>
                    <a:pt x="84327" y="80403"/>
                  </a:lnTo>
                  <a:lnTo>
                    <a:pt x="82041" y="84086"/>
                  </a:lnTo>
                  <a:lnTo>
                    <a:pt x="78993" y="87121"/>
                  </a:lnTo>
                  <a:lnTo>
                    <a:pt x="76072" y="90157"/>
                  </a:lnTo>
                  <a:lnTo>
                    <a:pt x="72516" y="92557"/>
                  </a:lnTo>
                  <a:lnTo>
                    <a:pt x="68325" y="94297"/>
                  </a:lnTo>
                  <a:lnTo>
                    <a:pt x="64261" y="96050"/>
                  </a:lnTo>
                  <a:lnTo>
                    <a:pt x="59689" y="96913"/>
                  </a:lnTo>
                  <a:lnTo>
                    <a:pt x="95820" y="96913"/>
                  </a:lnTo>
                  <a:lnTo>
                    <a:pt x="97916" y="94894"/>
                  </a:lnTo>
                  <a:lnTo>
                    <a:pt x="101726" y="89382"/>
                  </a:lnTo>
                  <a:lnTo>
                    <a:pt x="107314" y="76580"/>
                  </a:lnTo>
                  <a:lnTo>
                    <a:pt x="108584" y="69646"/>
                  </a:lnTo>
                  <a:lnTo>
                    <a:pt x="108584" y="54559"/>
                  </a:lnTo>
                  <a:lnTo>
                    <a:pt x="107314" y="47472"/>
                  </a:lnTo>
                  <a:lnTo>
                    <a:pt x="101726" y="34366"/>
                  </a:lnTo>
                  <a:lnTo>
                    <a:pt x="97916" y="28727"/>
                  </a:lnTo>
                  <a:lnTo>
                    <a:pt x="95192" y="26060"/>
                  </a:lnTo>
                  <a:close/>
                </a:path>
                <a:path w="580390" h="208915">
                  <a:moveTo>
                    <a:pt x="479932" y="12572"/>
                  </a:moveTo>
                  <a:lnTo>
                    <a:pt x="463550" y="12572"/>
                  </a:lnTo>
                  <a:lnTo>
                    <a:pt x="456183" y="13906"/>
                  </a:lnTo>
                  <a:lnTo>
                    <a:pt x="442849" y="19240"/>
                  </a:lnTo>
                  <a:lnTo>
                    <a:pt x="437133" y="22936"/>
                  </a:lnTo>
                  <a:lnTo>
                    <a:pt x="432561" y="27660"/>
                  </a:lnTo>
                  <a:lnTo>
                    <a:pt x="427862" y="32384"/>
                  </a:lnTo>
                  <a:lnTo>
                    <a:pt x="424306" y="37985"/>
                  </a:lnTo>
                  <a:lnTo>
                    <a:pt x="421735" y="44548"/>
                  </a:lnTo>
                  <a:lnTo>
                    <a:pt x="419353" y="50939"/>
                  </a:lnTo>
                  <a:lnTo>
                    <a:pt x="418144" y="57578"/>
                  </a:lnTo>
                  <a:lnTo>
                    <a:pt x="418146" y="73180"/>
                  </a:lnTo>
                  <a:lnTo>
                    <a:pt x="432561" y="103098"/>
                  </a:lnTo>
                  <a:lnTo>
                    <a:pt x="437133" y="107822"/>
                  </a:lnTo>
                  <a:lnTo>
                    <a:pt x="442849" y="111518"/>
                  </a:lnTo>
                  <a:lnTo>
                    <a:pt x="456183" y="116852"/>
                  </a:lnTo>
                  <a:lnTo>
                    <a:pt x="463550" y="118186"/>
                  </a:lnTo>
                  <a:lnTo>
                    <a:pt x="479932" y="118186"/>
                  </a:lnTo>
                  <a:lnTo>
                    <a:pt x="487425" y="116852"/>
                  </a:lnTo>
                  <a:lnTo>
                    <a:pt x="500760" y="111518"/>
                  </a:lnTo>
                  <a:lnTo>
                    <a:pt x="506475" y="107822"/>
                  </a:lnTo>
                  <a:lnTo>
                    <a:pt x="511047" y="103098"/>
                  </a:lnTo>
                  <a:lnTo>
                    <a:pt x="513094" y="101041"/>
                  </a:lnTo>
                  <a:lnTo>
                    <a:pt x="471804" y="101041"/>
                  </a:lnTo>
                  <a:lnTo>
                    <a:pt x="464419" y="100440"/>
                  </a:lnTo>
                  <a:lnTo>
                    <a:pt x="438150" y="65379"/>
                  </a:lnTo>
                  <a:lnTo>
                    <a:pt x="438719" y="57578"/>
                  </a:lnTo>
                  <a:lnTo>
                    <a:pt x="471804" y="29717"/>
                  </a:lnTo>
                  <a:lnTo>
                    <a:pt x="513094" y="29717"/>
                  </a:lnTo>
                  <a:lnTo>
                    <a:pt x="511047" y="27660"/>
                  </a:lnTo>
                  <a:lnTo>
                    <a:pt x="506475" y="22936"/>
                  </a:lnTo>
                  <a:lnTo>
                    <a:pt x="500760" y="19240"/>
                  </a:lnTo>
                  <a:lnTo>
                    <a:pt x="487425" y="13906"/>
                  </a:lnTo>
                  <a:lnTo>
                    <a:pt x="479932" y="12572"/>
                  </a:lnTo>
                  <a:close/>
                </a:path>
                <a:path w="580390" h="208915">
                  <a:moveTo>
                    <a:pt x="513094" y="29717"/>
                  </a:moveTo>
                  <a:lnTo>
                    <a:pt x="471804" y="29717"/>
                  </a:lnTo>
                  <a:lnTo>
                    <a:pt x="479135" y="30318"/>
                  </a:lnTo>
                  <a:lnTo>
                    <a:pt x="485679" y="32118"/>
                  </a:lnTo>
                  <a:lnTo>
                    <a:pt x="505332" y="65379"/>
                  </a:lnTo>
                  <a:lnTo>
                    <a:pt x="504781" y="73180"/>
                  </a:lnTo>
                  <a:lnTo>
                    <a:pt x="471804" y="101041"/>
                  </a:lnTo>
                  <a:lnTo>
                    <a:pt x="513094" y="101041"/>
                  </a:lnTo>
                  <a:lnTo>
                    <a:pt x="515746" y="98374"/>
                  </a:lnTo>
                  <a:lnTo>
                    <a:pt x="519302" y="92773"/>
                  </a:lnTo>
                  <a:lnTo>
                    <a:pt x="521751" y="86205"/>
                  </a:lnTo>
                  <a:lnTo>
                    <a:pt x="524255" y="79819"/>
                  </a:lnTo>
                  <a:lnTo>
                    <a:pt x="525463" y="73180"/>
                  </a:lnTo>
                  <a:lnTo>
                    <a:pt x="525465" y="57578"/>
                  </a:lnTo>
                  <a:lnTo>
                    <a:pt x="524255" y="50939"/>
                  </a:lnTo>
                  <a:lnTo>
                    <a:pt x="521715" y="44462"/>
                  </a:lnTo>
                  <a:lnTo>
                    <a:pt x="519302" y="37985"/>
                  </a:lnTo>
                  <a:lnTo>
                    <a:pt x="515746" y="32384"/>
                  </a:lnTo>
                  <a:lnTo>
                    <a:pt x="513094" y="29717"/>
                  </a:lnTo>
                  <a:close/>
                </a:path>
                <a:path w="580390" h="208915">
                  <a:moveTo>
                    <a:pt x="580389" y="0"/>
                  </a:moveTo>
                  <a:lnTo>
                    <a:pt x="561339" y="0"/>
                  </a:lnTo>
                  <a:lnTo>
                    <a:pt x="561339" y="208699"/>
                  </a:lnTo>
                  <a:lnTo>
                    <a:pt x="580389" y="208699"/>
                  </a:lnTo>
                  <a:lnTo>
                    <a:pt x="5803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object 8"/>
            <p:cNvSpPr/>
            <p:nvPr/>
          </p:nvSpPr>
          <p:spPr>
            <a:xfrm>
              <a:off x="11536680" y="6431775"/>
              <a:ext cx="374650" cy="208915"/>
            </a:xfrm>
            <a:custGeom>
              <a:avLst/>
              <a:gdLst/>
              <a:ahLst/>
              <a:cxnLst/>
              <a:rect l="l" t="t" r="r" b="b"/>
              <a:pathLst>
                <a:path w="374650" h="208915">
                  <a:moveTo>
                    <a:pt x="254380" y="73367"/>
                  </a:moveTo>
                  <a:lnTo>
                    <a:pt x="241935" y="73367"/>
                  </a:lnTo>
                  <a:lnTo>
                    <a:pt x="236093" y="74485"/>
                  </a:lnTo>
                  <a:lnTo>
                    <a:pt x="207772" y="100190"/>
                  </a:lnTo>
                  <a:lnTo>
                    <a:pt x="204470" y="111721"/>
                  </a:lnTo>
                  <a:lnTo>
                    <a:pt x="204470" y="124713"/>
                  </a:lnTo>
                  <a:lnTo>
                    <a:pt x="225425" y="157213"/>
                  </a:lnTo>
                  <a:lnTo>
                    <a:pt x="241935" y="162763"/>
                  </a:lnTo>
                  <a:lnTo>
                    <a:pt x="254380" y="162763"/>
                  </a:lnTo>
                  <a:lnTo>
                    <a:pt x="260223" y="161645"/>
                  </a:lnTo>
                  <a:lnTo>
                    <a:pt x="270891" y="157213"/>
                  </a:lnTo>
                  <a:lnTo>
                    <a:pt x="275463" y="154165"/>
                  </a:lnTo>
                  <a:lnTo>
                    <a:pt x="279400" y="150266"/>
                  </a:lnTo>
                  <a:lnTo>
                    <a:pt x="283464" y="146367"/>
                  </a:lnTo>
                  <a:lnTo>
                    <a:pt x="283950" y="145618"/>
                  </a:lnTo>
                  <a:lnTo>
                    <a:pt x="240792" y="145618"/>
                  </a:lnTo>
                  <a:lnTo>
                    <a:pt x="234823" y="143179"/>
                  </a:lnTo>
                  <a:lnTo>
                    <a:pt x="225678" y="133426"/>
                  </a:lnTo>
                  <a:lnTo>
                    <a:pt x="223393" y="126784"/>
                  </a:lnTo>
                  <a:lnTo>
                    <a:pt x="223393" y="109880"/>
                  </a:lnTo>
                  <a:lnTo>
                    <a:pt x="225678" y="103174"/>
                  </a:lnTo>
                  <a:lnTo>
                    <a:pt x="234823" y="93408"/>
                  </a:lnTo>
                  <a:lnTo>
                    <a:pt x="240792" y="90982"/>
                  </a:lnTo>
                  <a:lnTo>
                    <a:pt x="284125" y="90982"/>
                  </a:lnTo>
                  <a:lnTo>
                    <a:pt x="283464" y="89954"/>
                  </a:lnTo>
                  <a:lnTo>
                    <a:pt x="279400" y="85978"/>
                  </a:lnTo>
                  <a:lnTo>
                    <a:pt x="275463" y="82003"/>
                  </a:lnTo>
                  <a:lnTo>
                    <a:pt x="270891" y="78917"/>
                  </a:lnTo>
                  <a:lnTo>
                    <a:pt x="260223" y="74485"/>
                  </a:lnTo>
                  <a:lnTo>
                    <a:pt x="254380" y="73367"/>
                  </a:lnTo>
                  <a:close/>
                </a:path>
                <a:path w="374650" h="208915">
                  <a:moveTo>
                    <a:pt x="284125" y="90982"/>
                  </a:moveTo>
                  <a:lnTo>
                    <a:pt x="255397" y="90982"/>
                  </a:lnTo>
                  <a:lnTo>
                    <a:pt x="261493" y="93408"/>
                  </a:lnTo>
                  <a:lnTo>
                    <a:pt x="266065" y="98297"/>
                  </a:lnTo>
                  <a:lnTo>
                    <a:pt x="270764" y="103174"/>
                  </a:lnTo>
                  <a:lnTo>
                    <a:pt x="273050" y="109880"/>
                  </a:lnTo>
                  <a:lnTo>
                    <a:pt x="273050" y="126784"/>
                  </a:lnTo>
                  <a:lnTo>
                    <a:pt x="270764" y="133426"/>
                  </a:lnTo>
                  <a:lnTo>
                    <a:pt x="266065" y="138290"/>
                  </a:lnTo>
                  <a:lnTo>
                    <a:pt x="261493" y="143179"/>
                  </a:lnTo>
                  <a:lnTo>
                    <a:pt x="255397" y="145618"/>
                  </a:lnTo>
                  <a:lnTo>
                    <a:pt x="283950" y="145618"/>
                  </a:lnTo>
                  <a:lnTo>
                    <a:pt x="286512" y="141668"/>
                  </a:lnTo>
                  <a:lnTo>
                    <a:pt x="291084" y="130670"/>
                  </a:lnTo>
                  <a:lnTo>
                    <a:pt x="292226" y="124713"/>
                  </a:lnTo>
                  <a:lnTo>
                    <a:pt x="292226" y="111721"/>
                  </a:lnTo>
                  <a:lnTo>
                    <a:pt x="291084" y="105689"/>
                  </a:lnTo>
                  <a:lnTo>
                    <a:pt x="286512" y="94691"/>
                  </a:lnTo>
                  <a:lnTo>
                    <a:pt x="284125" y="90982"/>
                  </a:lnTo>
                  <a:close/>
                </a:path>
                <a:path w="374650" h="208915">
                  <a:moveTo>
                    <a:pt x="295021" y="42290"/>
                  </a:moveTo>
                  <a:lnTo>
                    <a:pt x="196976" y="42290"/>
                  </a:lnTo>
                  <a:lnTo>
                    <a:pt x="196976" y="59893"/>
                  </a:lnTo>
                  <a:lnTo>
                    <a:pt x="295021" y="59893"/>
                  </a:lnTo>
                  <a:lnTo>
                    <a:pt x="295021" y="42290"/>
                  </a:lnTo>
                  <a:close/>
                </a:path>
                <a:path w="374650" h="208915">
                  <a:moveTo>
                    <a:pt x="61341" y="11887"/>
                  </a:moveTo>
                  <a:lnTo>
                    <a:pt x="46354" y="11887"/>
                  </a:lnTo>
                  <a:lnTo>
                    <a:pt x="39370" y="13487"/>
                  </a:lnTo>
                  <a:lnTo>
                    <a:pt x="9286" y="41416"/>
                  </a:lnTo>
                  <a:lnTo>
                    <a:pt x="0" y="86525"/>
                  </a:lnTo>
                  <a:lnTo>
                    <a:pt x="263" y="95414"/>
                  </a:lnTo>
                  <a:lnTo>
                    <a:pt x="12372" y="137398"/>
                  </a:lnTo>
                  <a:lnTo>
                    <a:pt x="46354" y="161391"/>
                  </a:lnTo>
                  <a:lnTo>
                    <a:pt x="61341" y="161391"/>
                  </a:lnTo>
                  <a:lnTo>
                    <a:pt x="68325" y="159778"/>
                  </a:lnTo>
                  <a:lnTo>
                    <a:pt x="81534" y="153377"/>
                  </a:lnTo>
                  <a:lnTo>
                    <a:pt x="87249" y="148640"/>
                  </a:lnTo>
                  <a:lnTo>
                    <a:pt x="90998" y="143776"/>
                  </a:lnTo>
                  <a:lnTo>
                    <a:pt x="48387" y="143776"/>
                  </a:lnTo>
                  <a:lnTo>
                    <a:pt x="43688" y="142379"/>
                  </a:lnTo>
                  <a:lnTo>
                    <a:pt x="20954" y="102793"/>
                  </a:lnTo>
                  <a:lnTo>
                    <a:pt x="20229" y="77635"/>
                  </a:lnTo>
                  <a:lnTo>
                    <a:pt x="20954" y="70243"/>
                  </a:lnTo>
                  <a:lnTo>
                    <a:pt x="43688" y="30848"/>
                  </a:lnTo>
                  <a:lnTo>
                    <a:pt x="48387" y="29489"/>
                  </a:lnTo>
                  <a:lnTo>
                    <a:pt x="90998" y="29489"/>
                  </a:lnTo>
                  <a:lnTo>
                    <a:pt x="87249" y="24625"/>
                  </a:lnTo>
                  <a:lnTo>
                    <a:pt x="81534" y="19888"/>
                  </a:lnTo>
                  <a:lnTo>
                    <a:pt x="68325" y="13487"/>
                  </a:lnTo>
                  <a:lnTo>
                    <a:pt x="61341" y="11887"/>
                  </a:lnTo>
                  <a:close/>
                </a:path>
                <a:path w="374650" h="208915">
                  <a:moveTo>
                    <a:pt x="90998" y="29489"/>
                  </a:moveTo>
                  <a:lnTo>
                    <a:pt x="59054" y="29489"/>
                  </a:lnTo>
                  <a:lnTo>
                    <a:pt x="63880" y="30848"/>
                  </a:lnTo>
                  <a:lnTo>
                    <a:pt x="72263" y="36321"/>
                  </a:lnTo>
                  <a:lnTo>
                    <a:pt x="87339" y="77635"/>
                  </a:lnTo>
                  <a:lnTo>
                    <a:pt x="87338" y="95414"/>
                  </a:lnTo>
                  <a:lnTo>
                    <a:pt x="75692" y="132829"/>
                  </a:lnTo>
                  <a:lnTo>
                    <a:pt x="59054" y="143776"/>
                  </a:lnTo>
                  <a:lnTo>
                    <a:pt x="90998" y="143776"/>
                  </a:lnTo>
                  <a:lnTo>
                    <a:pt x="106410" y="103774"/>
                  </a:lnTo>
                  <a:lnTo>
                    <a:pt x="107442" y="86525"/>
                  </a:lnTo>
                  <a:lnTo>
                    <a:pt x="107182" y="77635"/>
                  </a:lnTo>
                  <a:lnTo>
                    <a:pt x="95430" y="35866"/>
                  </a:lnTo>
                  <a:lnTo>
                    <a:pt x="92045" y="30848"/>
                  </a:lnTo>
                  <a:lnTo>
                    <a:pt x="90998" y="29489"/>
                  </a:lnTo>
                  <a:close/>
                </a:path>
                <a:path w="374650" h="208915">
                  <a:moveTo>
                    <a:pt x="276733" y="8686"/>
                  </a:moveTo>
                  <a:lnTo>
                    <a:pt x="219964" y="8686"/>
                  </a:lnTo>
                  <a:lnTo>
                    <a:pt x="219964" y="26288"/>
                  </a:lnTo>
                  <a:lnTo>
                    <a:pt x="276733" y="26288"/>
                  </a:lnTo>
                  <a:lnTo>
                    <a:pt x="276733" y="8686"/>
                  </a:lnTo>
                  <a:close/>
                </a:path>
                <a:path w="374650" h="208915">
                  <a:moveTo>
                    <a:pt x="374142" y="101942"/>
                  </a:moveTo>
                  <a:lnTo>
                    <a:pt x="354456" y="101942"/>
                  </a:lnTo>
                  <a:lnTo>
                    <a:pt x="354456" y="208699"/>
                  </a:lnTo>
                  <a:lnTo>
                    <a:pt x="374142" y="208699"/>
                  </a:lnTo>
                  <a:lnTo>
                    <a:pt x="374142" y="101942"/>
                  </a:lnTo>
                  <a:close/>
                </a:path>
                <a:path w="374650" h="208915">
                  <a:moveTo>
                    <a:pt x="330200" y="2285"/>
                  </a:moveTo>
                  <a:lnTo>
                    <a:pt x="311023" y="2285"/>
                  </a:lnTo>
                  <a:lnTo>
                    <a:pt x="311023" y="203441"/>
                  </a:lnTo>
                  <a:lnTo>
                    <a:pt x="330200" y="203441"/>
                  </a:lnTo>
                  <a:lnTo>
                    <a:pt x="330200" y="101942"/>
                  </a:lnTo>
                  <a:lnTo>
                    <a:pt x="374142" y="101942"/>
                  </a:lnTo>
                  <a:lnTo>
                    <a:pt x="374142" y="85039"/>
                  </a:lnTo>
                  <a:lnTo>
                    <a:pt x="330200" y="85039"/>
                  </a:lnTo>
                  <a:lnTo>
                    <a:pt x="330200" y="2285"/>
                  </a:lnTo>
                  <a:close/>
                </a:path>
                <a:path w="374650" h="208915">
                  <a:moveTo>
                    <a:pt x="374142" y="0"/>
                  </a:moveTo>
                  <a:lnTo>
                    <a:pt x="354456" y="0"/>
                  </a:lnTo>
                  <a:lnTo>
                    <a:pt x="354456" y="85039"/>
                  </a:lnTo>
                  <a:lnTo>
                    <a:pt x="374142" y="85039"/>
                  </a:lnTo>
                  <a:lnTo>
                    <a:pt x="374142" y="0"/>
                  </a:lnTo>
                  <a:close/>
                </a:path>
                <a:path w="374650" h="208915">
                  <a:moveTo>
                    <a:pt x="166497" y="0"/>
                  </a:moveTo>
                  <a:lnTo>
                    <a:pt x="146812" y="0"/>
                  </a:lnTo>
                  <a:lnTo>
                    <a:pt x="146812" y="208699"/>
                  </a:lnTo>
                  <a:lnTo>
                    <a:pt x="166497" y="208699"/>
                  </a:lnTo>
                  <a:lnTo>
                    <a:pt x="1664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791200" y="3810000"/>
            <a:ext cx="4953000" cy="1752600"/>
          </a:xfrm>
          <a:prstGeom prst="rect">
            <a:avLst/>
          </a:prstGeom>
          <a:solidFill>
            <a:schemeClr val="bg1"/>
          </a:solidFill>
          <a:ln w="76200">
            <a:solidFill>
              <a:srgbClr val="B7DB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791200" y="1447800"/>
            <a:ext cx="4953000" cy="838200"/>
          </a:xfrm>
          <a:prstGeom prst="rect">
            <a:avLst/>
          </a:prstGeom>
          <a:solidFill>
            <a:schemeClr val="bg1"/>
          </a:solidFill>
          <a:ln w="76200">
            <a:solidFill>
              <a:srgbClr val="B7DB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14400" y="2286000"/>
            <a:ext cx="9829800" cy="1525250"/>
          </a:xfrm>
          <a:prstGeom prst="rect">
            <a:avLst/>
          </a:prstGeom>
          <a:solidFill>
            <a:schemeClr val="bg1"/>
          </a:solidFill>
          <a:ln w="76200">
            <a:solidFill>
              <a:srgbClr val="B7DB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14400" y="1447800"/>
            <a:ext cx="4876800" cy="838200"/>
          </a:xfrm>
          <a:prstGeom prst="rect">
            <a:avLst/>
          </a:prstGeom>
          <a:solidFill>
            <a:schemeClr val="bg1"/>
          </a:solidFill>
          <a:ln w="76200">
            <a:solidFill>
              <a:srgbClr val="B7DB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14400" y="3810000"/>
            <a:ext cx="4876800" cy="1752600"/>
          </a:xfrm>
          <a:prstGeom prst="rect">
            <a:avLst/>
          </a:prstGeom>
          <a:solidFill>
            <a:schemeClr val="bg1"/>
          </a:solidFill>
          <a:ln w="76200">
            <a:solidFill>
              <a:srgbClr val="B7DB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74631" y="4045803"/>
            <a:ext cx="40831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초핀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선택하지 않고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돈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현실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현재의 남편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선택함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00800" y="4057471"/>
            <a:ext cx="39901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돈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현실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아닌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대학원 진학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자신의 삶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선택함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위쪽/아래쪽 화살표 23"/>
          <p:cNvSpPr/>
          <p:nvPr/>
        </p:nvSpPr>
        <p:spPr>
          <a:xfrm rot="16200000">
            <a:off x="5533334" y="4015523"/>
            <a:ext cx="518656" cy="971440"/>
          </a:xfrm>
          <a:prstGeom prst="upDownArrow">
            <a:avLst/>
          </a:prstGeom>
          <a:solidFill>
            <a:srgbClr val="B7DBF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19414" y="1595842"/>
            <a:ext cx="5245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</a:t>
            </a:r>
            <a:endParaRPr lang="en-US" altLang="ko-KR" sz="30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01000" y="1595842"/>
            <a:ext cx="8643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도란</a:t>
            </a:r>
            <a:endParaRPr lang="en-US" altLang="ko-KR" sz="30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25973" y="2617565"/>
            <a:ext cx="3884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계층적 차이가 있는 사랑을 함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33800" y="3074765"/>
            <a:ext cx="4068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차이를 극복하지 못하고 헤어짐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838200" y="4724400"/>
            <a:ext cx="381000" cy="228600"/>
            <a:chOff x="838200" y="4953000"/>
            <a:chExt cx="381000" cy="228600"/>
          </a:xfrm>
        </p:grpSpPr>
        <p:cxnSp>
          <p:nvCxnSpPr>
            <p:cNvPr id="30" name="직선 연결선 29"/>
            <p:cNvCxnSpPr/>
            <p:nvPr/>
          </p:nvCxnSpPr>
          <p:spPr>
            <a:xfrm rot="5400000">
              <a:off x="803910" y="4987290"/>
              <a:ext cx="228600" cy="16002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990600" y="4953000"/>
              <a:ext cx="228600" cy="158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76200" y="4927937"/>
            <a:ext cx="6034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명백히 가난했고</a:t>
            </a:r>
            <a:r>
              <a:rPr lang="en-US" altLang="ko-KR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재수해봤자 괜찮은 대학 가긴</a:t>
            </a:r>
            <a:endParaRPr lang="en-US" altLang="ko-KR" sz="2000" i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어려울 것 같은 그의 현재해서 당연히 비전이 보이지 않는</a:t>
            </a:r>
            <a:endParaRPr lang="en-US" altLang="ko-KR" sz="2000" i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그의 미래를 산출해낸 게 아니었을까</a:t>
            </a:r>
            <a:r>
              <a:rPr lang="en-US" altLang="ko-KR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  <a:endParaRPr lang="ko-KR" altLang="en-US" sz="2000" i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 flipV="1">
            <a:off x="7029450" y="5238750"/>
            <a:ext cx="381000" cy="228600"/>
            <a:chOff x="838200" y="4953000"/>
            <a:chExt cx="381000" cy="228600"/>
          </a:xfrm>
        </p:grpSpPr>
        <p:cxnSp>
          <p:nvCxnSpPr>
            <p:cNvPr id="34" name="직선 연결선 33"/>
            <p:cNvCxnSpPr/>
            <p:nvPr/>
          </p:nvCxnSpPr>
          <p:spPr>
            <a:xfrm rot="5400000">
              <a:off x="803910" y="4987290"/>
              <a:ext cx="228600" cy="16002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990600" y="4953000"/>
              <a:ext cx="228600" cy="158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7160597" y="5156537"/>
            <a:ext cx="46955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제가 짐이 좀 많아요</a:t>
            </a:r>
            <a:r>
              <a:rPr lang="en-US" altLang="ko-KR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동생들도 아직 어리고</a:t>
            </a:r>
            <a:r>
              <a:rPr lang="en-US" altLang="ko-KR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무엇보다도 제게는 지금 하고 있는 공부도</a:t>
            </a:r>
            <a:r>
              <a:rPr lang="en-US" altLang="ko-KR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중요하거든요</a:t>
            </a:r>
            <a:r>
              <a:rPr lang="en-US" altLang="ko-KR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  <a:endParaRPr lang="ko-KR" altLang="en-US" sz="2000" i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700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0988" y="3827585"/>
            <a:ext cx="431079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T.S </a:t>
            </a:r>
            <a:r>
              <a:rPr lang="ko-KR" altLang="en-US" sz="2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엘리엇의</a:t>
            </a:r>
            <a:r>
              <a:rPr lang="ko-KR" altLang="en-US" sz="2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황무지 中 무녀이야기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8882" y="4288304"/>
            <a:ext cx="4676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아이들이 무녀야</a:t>
            </a:r>
            <a:r>
              <a:rPr lang="en-US" altLang="ko-KR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넌 무얼 원하니</a:t>
            </a:r>
            <a:r>
              <a:rPr lang="en-US" altLang="ko-KR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  <a:r>
              <a:rPr lang="ko-KR" altLang="en-US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물었을 때</a:t>
            </a:r>
            <a:endParaRPr lang="en-US" altLang="ko-KR" sz="2000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그녀는 대답했지요</a:t>
            </a:r>
            <a:r>
              <a:rPr lang="en-US" altLang="ko-KR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“</a:t>
            </a:r>
            <a:r>
              <a:rPr lang="ko-KR" altLang="en-US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죽고 싶어</a:t>
            </a:r>
            <a:r>
              <a:rPr lang="en-US" altLang="ko-KR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  <a:endParaRPr lang="ko-KR" altLang="en-US" sz="2000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04464" y="4993921"/>
            <a:ext cx="5720899" cy="769441"/>
            <a:chOff x="368944" y="4800600"/>
            <a:chExt cx="5720899" cy="769441"/>
          </a:xfrm>
        </p:grpSpPr>
        <p:sp>
          <p:nvSpPr>
            <p:cNvPr id="7" name="TextBox 6"/>
            <p:cNvSpPr txBox="1"/>
            <p:nvPr/>
          </p:nvSpPr>
          <p:spPr>
            <a:xfrm>
              <a:off x="685800" y="4800600"/>
              <a:ext cx="540404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죽음의 결핍으로 인해 공허한 삶을 사는 무녀와</a:t>
              </a:r>
              <a:r>
                <a:rPr lang="en-US" altLang="ko-KR" sz="2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  <a:p>
              <a:r>
                <a:rPr lang="ko-KR" altLang="en-US" sz="2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자아의 결핍을 느끼는 </a:t>
              </a:r>
              <a:r>
                <a:rPr lang="en-US" altLang="ko-KR" sz="2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2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</a:t>
              </a:r>
              <a:r>
                <a:rPr lang="en-US" altLang="ko-KR" sz="2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</a:t>
              </a:r>
              <a:r>
                <a:rPr lang="ko-KR" altLang="en-US" sz="2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</a:t>
              </a:r>
              <a:r>
                <a:rPr lang="ko-KR" altLang="en-US" sz="2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동일시</a:t>
              </a:r>
              <a:endPara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68944" y="4800600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121445" y="3763533"/>
            <a:ext cx="422423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</a:t>
            </a:r>
            <a:r>
              <a:rPr lang="en-US" altLang="ko-KR" sz="2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2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적과의 동침</a:t>
            </a:r>
            <a:r>
              <a:rPr lang="en-US" altLang="ko-KR" sz="2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2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보고 우는</a:t>
            </a:r>
            <a:r>
              <a:rPr lang="en-US" altLang="ko-KR" sz="2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2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</a:t>
            </a:r>
            <a:r>
              <a:rPr lang="en-US" altLang="ko-KR" sz="2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endParaRPr lang="ko-KR" altLang="en-US" sz="2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D80E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18275" y="4172872"/>
            <a:ext cx="6442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죽음을 가장하고 사라져버리든지</a:t>
            </a:r>
            <a:r>
              <a:rPr lang="en-US" altLang="ko-KR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실제로 제 안의 자신을 죽여버리든지</a:t>
            </a:r>
            <a:endParaRPr lang="en-US" altLang="ko-KR" sz="2000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둘 중의 하나를 선택 해야하는 관계는 어쩌면 흔할 것이다</a:t>
            </a:r>
            <a:r>
              <a:rPr lang="en-US" altLang="ko-KR" sz="20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  <a:endParaRPr lang="ko-KR" altLang="en-US" sz="2000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118977" y="5181600"/>
            <a:ext cx="3423797" cy="800219"/>
            <a:chOff x="6464944" y="5287780"/>
            <a:chExt cx="3423797" cy="800219"/>
          </a:xfrm>
        </p:grpSpPr>
        <p:sp>
          <p:nvSpPr>
            <p:cNvPr id="12" name="TextBox 11"/>
            <p:cNvSpPr txBox="1"/>
            <p:nvPr/>
          </p:nvSpPr>
          <p:spPr>
            <a:xfrm>
              <a:off x="6781800" y="5287780"/>
              <a:ext cx="3106941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결국 </a:t>
              </a:r>
              <a:r>
                <a:rPr lang="en-US" altLang="ko-KR" sz="2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2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</a:t>
              </a:r>
              <a:r>
                <a:rPr lang="en-US" altLang="ko-KR" sz="2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</a:t>
              </a:r>
              <a:r>
                <a:rPr lang="ko-KR" altLang="en-US" sz="2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안의 </a:t>
              </a:r>
              <a:r>
                <a:rPr lang="en-US" altLang="ko-KR" sz="2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2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</a:t>
              </a:r>
              <a:r>
                <a:rPr lang="en-US" altLang="ko-KR" sz="2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</a:t>
              </a:r>
              <a:r>
                <a:rPr lang="ko-KR" altLang="en-US" sz="2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죽임</a:t>
              </a:r>
              <a:endParaRPr lang="en-US" altLang="ko-KR" sz="2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2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자신의 대한 </a:t>
              </a:r>
              <a:r>
                <a:rPr lang="ko-KR" altLang="en-US" sz="2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연민</a:t>
              </a:r>
              <a:r>
                <a:rPr lang="en-US" altLang="ko-KR" sz="2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3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좌절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64944" y="5306890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0" y="6272784"/>
            <a:ext cx="12192000" cy="585470"/>
            <a:chOff x="0" y="6272784"/>
            <a:chExt cx="12192000" cy="585470"/>
          </a:xfrm>
        </p:grpSpPr>
        <p:sp>
          <p:nvSpPr>
            <p:cNvPr id="15" name="object 5"/>
            <p:cNvSpPr/>
            <p:nvPr/>
          </p:nvSpPr>
          <p:spPr>
            <a:xfrm>
              <a:off x="0" y="6272784"/>
              <a:ext cx="12192000" cy="585470"/>
            </a:xfrm>
            <a:custGeom>
              <a:avLst/>
              <a:gdLst/>
              <a:ahLst/>
              <a:cxnLst/>
              <a:rect l="l" t="t" r="r" b="b"/>
              <a:pathLst>
                <a:path w="12192000" h="585470">
                  <a:moveTo>
                    <a:pt x="423125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000" y="585215"/>
                  </a:lnTo>
                  <a:lnTo>
                    <a:pt x="12192000" y="288289"/>
                  </a:lnTo>
                  <a:lnTo>
                    <a:pt x="729157" y="288289"/>
                  </a:lnTo>
                  <a:lnTo>
                    <a:pt x="423125" y="0"/>
                  </a:lnTo>
                  <a:close/>
                </a:path>
                <a:path w="12192000" h="585470">
                  <a:moveTo>
                    <a:pt x="12192000" y="0"/>
                  </a:moveTo>
                  <a:lnTo>
                    <a:pt x="1035189" y="0"/>
                  </a:lnTo>
                  <a:lnTo>
                    <a:pt x="729157" y="288289"/>
                  </a:lnTo>
                  <a:lnTo>
                    <a:pt x="12192000" y="288289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A0F5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62000" y="6553200"/>
              <a:ext cx="11430000" cy="304800"/>
            </a:xfrm>
            <a:prstGeom prst="rect">
              <a:avLst/>
            </a:prstGeom>
            <a:solidFill>
              <a:srgbClr val="45A0F5"/>
            </a:solidFill>
            <a:ln>
              <a:solidFill>
                <a:srgbClr val="45A0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object 6"/>
            <p:cNvSpPr/>
            <p:nvPr/>
          </p:nvSpPr>
          <p:spPr>
            <a:xfrm>
              <a:off x="10205846" y="6431546"/>
              <a:ext cx="609600" cy="210185"/>
            </a:xfrm>
            <a:custGeom>
              <a:avLst/>
              <a:gdLst/>
              <a:ahLst/>
              <a:cxnLst/>
              <a:rect l="l" t="t" r="r" b="b"/>
              <a:pathLst>
                <a:path w="609600" h="210184">
                  <a:moveTo>
                    <a:pt x="370331" y="144932"/>
                  </a:moveTo>
                  <a:lnTo>
                    <a:pt x="235076" y="144932"/>
                  </a:lnTo>
                  <a:lnTo>
                    <a:pt x="235076" y="161391"/>
                  </a:lnTo>
                  <a:lnTo>
                    <a:pt x="350647" y="161391"/>
                  </a:lnTo>
                  <a:lnTo>
                    <a:pt x="350647" y="209626"/>
                  </a:lnTo>
                  <a:lnTo>
                    <a:pt x="370331" y="209626"/>
                  </a:lnTo>
                  <a:lnTo>
                    <a:pt x="370331" y="144932"/>
                  </a:lnTo>
                  <a:close/>
                </a:path>
                <a:path w="609600" h="210184">
                  <a:moveTo>
                    <a:pt x="52577" y="143548"/>
                  </a:moveTo>
                  <a:lnTo>
                    <a:pt x="32893" y="143548"/>
                  </a:lnTo>
                  <a:lnTo>
                    <a:pt x="32893" y="205740"/>
                  </a:lnTo>
                  <a:lnTo>
                    <a:pt x="173481" y="205740"/>
                  </a:lnTo>
                  <a:lnTo>
                    <a:pt x="173481" y="188595"/>
                  </a:lnTo>
                  <a:lnTo>
                    <a:pt x="52577" y="188595"/>
                  </a:lnTo>
                  <a:lnTo>
                    <a:pt x="52577" y="143548"/>
                  </a:lnTo>
                  <a:close/>
                </a:path>
                <a:path w="609600" h="210184">
                  <a:moveTo>
                    <a:pt x="114300" y="121386"/>
                  </a:moveTo>
                  <a:lnTo>
                    <a:pt x="94106" y="121386"/>
                  </a:lnTo>
                  <a:lnTo>
                    <a:pt x="94106" y="165735"/>
                  </a:lnTo>
                  <a:lnTo>
                    <a:pt x="114300" y="165735"/>
                  </a:lnTo>
                  <a:lnTo>
                    <a:pt x="114300" y="121386"/>
                  </a:lnTo>
                  <a:close/>
                </a:path>
                <a:path w="609600" h="210184">
                  <a:moveTo>
                    <a:pt x="198627" y="104470"/>
                  </a:moveTo>
                  <a:lnTo>
                    <a:pt x="0" y="104470"/>
                  </a:lnTo>
                  <a:lnTo>
                    <a:pt x="0" y="121386"/>
                  </a:lnTo>
                  <a:lnTo>
                    <a:pt x="198627" y="121386"/>
                  </a:lnTo>
                  <a:lnTo>
                    <a:pt x="198627" y="104470"/>
                  </a:lnTo>
                  <a:close/>
                </a:path>
                <a:path w="609600" h="210184">
                  <a:moveTo>
                    <a:pt x="475614" y="77038"/>
                  </a:moveTo>
                  <a:lnTo>
                    <a:pt x="456437" y="77038"/>
                  </a:lnTo>
                  <a:lnTo>
                    <a:pt x="456437" y="145389"/>
                  </a:lnTo>
                  <a:lnTo>
                    <a:pt x="408431" y="145389"/>
                  </a:lnTo>
                  <a:lnTo>
                    <a:pt x="408431" y="162306"/>
                  </a:lnTo>
                  <a:lnTo>
                    <a:pt x="465962" y="162191"/>
                  </a:lnTo>
                  <a:lnTo>
                    <a:pt x="507110" y="160286"/>
                  </a:lnTo>
                  <a:lnTo>
                    <a:pt x="546861" y="156133"/>
                  </a:lnTo>
                  <a:lnTo>
                    <a:pt x="546861" y="145161"/>
                  </a:lnTo>
                  <a:lnTo>
                    <a:pt x="475614" y="145161"/>
                  </a:lnTo>
                  <a:lnTo>
                    <a:pt x="475614" y="77038"/>
                  </a:lnTo>
                  <a:close/>
                </a:path>
                <a:path w="609600" h="210184">
                  <a:moveTo>
                    <a:pt x="546861" y="140360"/>
                  </a:moveTo>
                  <a:lnTo>
                    <a:pt x="501118" y="144212"/>
                  </a:lnTo>
                  <a:lnTo>
                    <a:pt x="475614" y="145161"/>
                  </a:lnTo>
                  <a:lnTo>
                    <a:pt x="546861" y="145161"/>
                  </a:lnTo>
                  <a:lnTo>
                    <a:pt x="546861" y="140360"/>
                  </a:lnTo>
                  <a:close/>
                </a:path>
                <a:path w="609600" h="210184">
                  <a:moveTo>
                    <a:pt x="527050" y="19431"/>
                  </a:moveTo>
                  <a:lnTo>
                    <a:pt x="422148" y="19431"/>
                  </a:lnTo>
                  <a:lnTo>
                    <a:pt x="422148" y="36347"/>
                  </a:lnTo>
                  <a:lnTo>
                    <a:pt x="507364" y="36347"/>
                  </a:lnTo>
                  <a:lnTo>
                    <a:pt x="507083" y="46748"/>
                  </a:lnTo>
                  <a:lnTo>
                    <a:pt x="504257" y="90425"/>
                  </a:lnTo>
                  <a:lnTo>
                    <a:pt x="498221" y="122529"/>
                  </a:lnTo>
                  <a:lnTo>
                    <a:pt x="517651" y="122529"/>
                  </a:lnTo>
                  <a:lnTo>
                    <a:pt x="524293" y="79152"/>
                  </a:lnTo>
                  <a:lnTo>
                    <a:pt x="526287" y="44577"/>
                  </a:lnTo>
                  <a:lnTo>
                    <a:pt x="526669" y="35433"/>
                  </a:lnTo>
                  <a:lnTo>
                    <a:pt x="526923" y="27051"/>
                  </a:lnTo>
                  <a:lnTo>
                    <a:pt x="527050" y="19431"/>
                  </a:lnTo>
                  <a:close/>
                </a:path>
                <a:path w="609600" h="210184">
                  <a:moveTo>
                    <a:pt x="280034" y="56007"/>
                  </a:moveTo>
                  <a:lnTo>
                    <a:pt x="262635" y="56007"/>
                  </a:lnTo>
                  <a:lnTo>
                    <a:pt x="255143" y="56997"/>
                  </a:lnTo>
                  <a:lnTo>
                    <a:pt x="221487" y="82854"/>
                  </a:lnTo>
                  <a:lnTo>
                    <a:pt x="220410" y="97269"/>
                  </a:lnTo>
                  <a:lnTo>
                    <a:pt x="221487" y="101638"/>
                  </a:lnTo>
                  <a:lnTo>
                    <a:pt x="255143" y="127711"/>
                  </a:lnTo>
                  <a:lnTo>
                    <a:pt x="262635" y="128701"/>
                  </a:lnTo>
                  <a:lnTo>
                    <a:pt x="280034" y="128701"/>
                  </a:lnTo>
                  <a:lnTo>
                    <a:pt x="315067" y="113157"/>
                  </a:lnTo>
                  <a:lnTo>
                    <a:pt x="265937" y="113157"/>
                  </a:lnTo>
                  <a:lnTo>
                    <a:pt x="261111" y="112547"/>
                  </a:lnTo>
                  <a:lnTo>
                    <a:pt x="257301" y="111328"/>
                  </a:lnTo>
                  <a:lnTo>
                    <a:pt x="253364" y="110109"/>
                  </a:lnTo>
                  <a:lnTo>
                    <a:pt x="250189" y="108508"/>
                  </a:lnTo>
                  <a:lnTo>
                    <a:pt x="240537" y="94716"/>
                  </a:lnTo>
                  <a:lnTo>
                    <a:pt x="240537" y="89535"/>
                  </a:lnTo>
                  <a:lnTo>
                    <a:pt x="265937" y="71081"/>
                  </a:lnTo>
                  <a:lnTo>
                    <a:pt x="314689" y="71081"/>
                  </a:lnTo>
                  <a:lnTo>
                    <a:pt x="314071" y="70332"/>
                  </a:lnTo>
                  <a:lnTo>
                    <a:pt x="305688" y="63627"/>
                  </a:lnTo>
                  <a:lnTo>
                    <a:pt x="300354" y="60960"/>
                  </a:lnTo>
                  <a:lnTo>
                    <a:pt x="287654" y="56997"/>
                  </a:lnTo>
                  <a:lnTo>
                    <a:pt x="280034" y="56007"/>
                  </a:lnTo>
                  <a:close/>
                </a:path>
                <a:path w="609600" h="210184">
                  <a:moveTo>
                    <a:pt x="314689" y="71081"/>
                  </a:moveTo>
                  <a:lnTo>
                    <a:pt x="277113" y="71081"/>
                  </a:lnTo>
                  <a:lnTo>
                    <a:pt x="281812" y="71704"/>
                  </a:lnTo>
                  <a:lnTo>
                    <a:pt x="285750" y="72923"/>
                  </a:lnTo>
                  <a:lnTo>
                    <a:pt x="302259" y="89535"/>
                  </a:lnTo>
                  <a:lnTo>
                    <a:pt x="302259" y="94716"/>
                  </a:lnTo>
                  <a:lnTo>
                    <a:pt x="301625" y="97269"/>
                  </a:lnTo>
                  <a:lnTo>
                    <a:pt x="299338" y="102298"/>
                  </a:lnTo>
                  <a:lnTo>
                    <a:pt x="297560" y="104546"/>
                  </a:lnTo>
                  <a:lnTo>
                    <a:pt x="295021" y="106527"/>
                  </a:lnTo>
                  <a:lnTo>
                    <a:pt x="292607" y="108508"/>
                  </a:lnTo>
                  <a:lnTo>
                    <a:pt x="289432" y="110109"/>
                  </a:lnTo>
                  <a:lnTo>
                    <a:pt x="285496" y="111328"/>
                  </a:lnTo>
                  <a:lnTo>
                    <a:pt x="281685" y="112547"/>
                  </a:lnTo>
                  <a:lnTo>
                    <a:pt x="276986" y="113157"/>
                  </a:lnTo>
                  <a:lnTo>
                    <a:pt x="315067" y="113157"/>
                  </a:lnTo>
                  <a:lnTo>
                    <a:pt x="317246" y="110490"/>
                  </a:lnTo>
                  <a:lnTo>
                    <a:pt x="321309" y="101638"/>
                  </a:lnTo>
                  <a:lnTo>
                    <a:pt x="322267" y="97269"/>
                  </a:lnTo>
                  <a:lnTo>
                    <a:pt x="322234" y="86982"/>
                  </a:lnTo>
                  <a:lnTo>
                    <a:pt x="321309" y="82854"/>
                  </a:lnTo>
                  <a:lnTo>
                    <a:pt x="317214" y="74142"/>
                  </a:lnTo>
                  <a:lnTo>
                    <a:pt x="314689" y="71081"/>
                  </a:lnTo>
                  <a:close/>
                </a:path>
                <a:path w="609600" h="210184">
                  <a:moveTo>
                    <a:pt x="330073" y="30861"/>
                  </a:moveTo>
                  <a:lnTo>
                    <a:pt x="206248" y="30861"/>
                  </a:lnTo>
                  <a:lnTo>
                    <a:pt x="206248" y="46863"/>
                  </a:lnTo>
                  <a:lnTo>
                    <a:pt x="330073" y="46863"/>
                  </a:lnTo>
                  <a:lnTo>
                    <a:pt x="330073" y="30861"/>
                  </a:lnTo>
                  <a:close/>
                </a:path>
                <a:path w="609600" h="210184">
                  <a:moveTo>
                    <a:pt x="165480" y="5715"/>
                  </a:moveTo>
                  <a:lnTo>
                    <a:pt x="33147" y="5715"/>
                  </a:lnTo>
                  <a:lnTo>
                    <a:pt x="33147" y="80695"/>
                  </a:lnTo>
                  <a:lnTo>
                    <a:pt x="165480" y="80695"/>
                  </a:lnTo>
                  <a:lnTo>
                    <a:pt x="165480" y="64008"/>
                  </a:lnTo>
                  <a:lnTo>
                    <a:pt x="53212" y="64008"/>
                  </a:lnTo>
                  <a:lnTo>
                    <a:pt x="53212" y="23317"/>
                  </a:lnTo>
                  <a:lnTo>
                    <a:pt x="165480" y="23317"/>
                  </a:lnTo>
                  <a:lnTo>
                    <a:pt x="165480" y="5715"/>
                  </a:lnTo>
                  <a:close/>
                </a:path>
                <a:path w="609600" h="210184">
                  <a:moveTo>
                    <a:pt x="165480" y="23317"/>
                  </a:moveTo>
                  <a:lnTo>
                    <a:pt x="145287" y="23317"/>
                  </a:lnTo>
                  <a:lnTo>
                    <a:pt x="145287" y="64008"/>
                  </a:lnTo>
                  <a:lnTo>
                    <a:pt x="165480" y="64008"/>
                  </a:lnTo>
                  <a:lnTo>
                    <a:pt x="165480" y="23317"/>
                  </a:lnTo>
                  <a:close/>
                </a:path>
                <a:path w="609600" h="210184">
                  <a:moveTo>
                    <a:pt x="303656" y="457"/>
                  </a:moveTo>
                  <a:lnTo>
                    <a:pt x="234314" y="457"/>
                  </a:lnTo>
                  <a:lnTo>
                    <a:pt x="234314" y="16459"/>
                  </a:lnTo>
                  <a:lnTo>
                    <a:pt x="303656" y="16459"/>
                  </a:lnTo>
                  <a:lnTo>
                    <a:pt x="303656" y="457"/>
                  </a:lnTo>
                  <a:close/>
                </a:path>
                <a:path w="609600" h="210184">
                  <a:moveTo>
                    <a:pt x="576199" y="228"/>
                  </a:moveTo>
                  <a:lnTo>
                    <a:pt x="557149" y="228"/>
                  </a:lnTo>
                  <a:lnTo>
                    <a:pt x="557149" y="208927"/>
                  </a:lnTo>
                  <a:lnTo>
                    <a:pt x="576199" y="208927"/>
                  </a:lnTo>
                  <a:lnTo>
                    <a:pt x="576199" y="99656"/>
                  </a:lnTo>
                  <a:lnTo>
                    <a:pt x="609346" y="99656"/>
                  </a:lnTo>
                  <a:lnTo>
                    <a:pt x="609346" y="82753"/>
                  </a:lnTo>
                  <a:lnTo>
                    <a:pt x="576199" y="82753"/>
                  </a:lnTo>
                  <a:lnTo>
                    <a:pt x="576199" y="228"/>
                  </a:lnTo>
                  <a:close/>
                </a:path>
                <a:path w="609600" h="210184">
                  <a:moveTo>
                    <a:pt x="370331" y="0"/>
                  </a:moveTo>
                  <a:lnTo>
                    <a:pt x="350647" y="0"/>
                  </a:lnTo>
                  <a:lnTo>
                    <a:pt x="350647" y="133045"/>
                  </a:lnTo>
                  <a:lnTo>
                    <a:pt x="370331" y="133045"/>
                  </a:lnTo>
                  <a:lnTo>
                    <a:pt x="370331" y="78409"/>
                  </a:lnTo>
                  <a:lnTo>
                    <a:pt x="403225" y="78409"/>
                  </a:lnTo>
                  <a:lnTo>
                    <a:pt x="403225" y="60807"/>
                  </a:lnTo>
                  <a:lnTo>
                    <a:pt x="370331" y="60807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object 7"/>
            <p:cNvSpPr/>
            <p:nvPr/>
          </p:nvSpPr>
          <p:spPr>
            <a:xfrm>
              <a:off x="10875264" y="6431775"/>
              <a:ext cx="580390" cy="208915"/>
            </a:xfrm>
            <a:custGeom>
              <a:avLst/>
              <a:gdLst/>
              <a:ahLst/>
              <a:cxnLst/>
              <a:rect l="l" t="t" r="r" b="b"/>
              <a:pathLst>
                <a:path w="580390" h="208915">
                  <a:moveTo>
                    <a:pt x="550671" y="141960"/>
                  </a:moveTo>
                  <a:lnTo>
                    <a:pt x="505856" y="145921"/>
                  </a:lnTo>
                  <a:lnTo>
                    <a:pt x="461899" y="147548"/>
                  </a:lnTo>
                  <a:lnTo>
                    <a:pt x="453516" y="147675"/>
                  </a:lnTo>
                  <a:lnTo>
                    <a:pt x="404113" y="147675"/>
                  </a:lnTo>
                  <a:lnTo>
                    <a:pt x="404113" y="164820"/>
                  </a:lnTo>
                  <a:lnTo>
                    <a:pt x="458723" y="164704"/>
                  </a:lnTo>
                  <a:lnTo>
                    <a:pt x="499617" y="163093"/>
                  </a:lnTo>
                  <a:lnTo>
                    <a:pt x="543305" y="159486"/>
                  </a:lnTo>
                  <a:lnTo>
                    <a:pt x="550671" y="158419"/>
                  </a:lnTo>
                  <a:lnTo>
                    <a:pt x="550671" y="141960"/>
                  </a:lnTo>
                  <a:close/>
                </a:path>
                <a:path w="580390" h="208915">
                  <a:moveTo>
                    <a:pt x="255015" y="141274"/>
                  </a:moveTo>
                  <a:lnTo>
                    <a:pt x="234822" y="141274"/>
                  </a:lnTo>
                  <a:lnTo>
                    <a:pt x="234822" y="204596"/>
                  </a:lnTo>
                  <a:lnTo>
                    <a:pt x="365378" y="204596"/>
                  </a:lnTo>
                  <a:lnTo>
                    <a:pt x="365378" y="187439"/>
                  </a:lnTo>
                  <a:lnTo>
                    <a:pt x="255015" y="187439"/>
                  </a:lnTo>
                  <a:lnTo>
                    <a:pt x="255015" y="141274"/>
                  </a:lnTo>
                  <a:close/>
                </a:path>
                <a:path w="580390" h="208915">
                  <a:moveTo>
                    <a:pt x="360806" y="0"/>
                  </a:moveTo>
                  <a:lnTo>
                    <a:pt x="341121" y="0"/>
                  </a:lnTo>
                  <a:lnTo>
                    <a:pt x="341121" y="151790"/>
                  </a:lnTo>
                  <a:lnTo>
                    <a:pt x="360806" y="151790"/>
                  </a:lnTo>
                  <a:lnTo>
                    <a:pt x="360806" y="84581"/>
                  </a:lnTo>
                  <a:lnTo>
                    <a:pt x="393700" y="84581"/>
                  </a:lnTo>
                  <a:lnTo>
                    <a:pt x="393700" y="66979"/>
                  </a:lnTo>
                  <a:lnTo>
                    <a:pt x="360806" y="66979"/>
                  </a:lnTo>
                  <a:lnTo>
                    <a:pt x="360806" y="0"/>
                  </a:lnTo>
                  <a:close/>
                </a:path>
                <a:path w="580390" h="208915">
                  <a:moveTo>
                    <a:pt x="306756" y="28574"/>
                  </a:moveTo>
                  <a:lnTo>
                    <a:pt x="285368" y="28574"/>
                  </a:lnTo>
                  <a:lnTo>
                    <a:pt x="282203" y="43776"/>
                  </a:lnTo>
                  <a:lnTo>
                    <a:pt x="276717" y="57835"/>
                  </a:lnTo>
                  <a:lnTo>
                    <a:pt x="246753" y="93049"/>
                  </a:lnTo>
                  <a:lnTo>
                    <a:pt x="199389" y="116585"/>
                  </a:lnTo>
                  <a:lnTo>
                    <a:pt x="211327" y="131444"/>
                  </a:lnTo>
                  <a:lnTo>
                    <a:pt x="251967" y="111201"/>
                  </a:lnTo>
                  <a:lnTo>
                    <a:pt x="281812" y="83883"/>
                  </a:lnTo>
                  <a:lnTo>
                    <a:pt x="300862" y="50406"/>
                  </a:lnTo>
                  <a:lnTo>
                    <a:pt x="306212" y="31689"/>
                  </a:lnTo>
                  <a:lnTo>
                    <a:pt x="306756" y="28574"/>
                  </a:lnTo>
                  <a:close/>
                </a:path>
                <a:path w="580390" h="208915">
                  <a:moveTo>
                    <a:pt x="308990" y="11887"/>
                  </a:moveTo>
                  <a:lnTo>
                    <a:pt x="292766" y="12230"/>
                  </a:lnTo>
                  <a:lnTo>
                    <a:pt x="211581" y="12344"/>
                  </a:lnTo>
                  <a:lnTo>
                    <a:pt x="211581" y="29260"/>
                  </a:lnTo>
                  <a:lnTo>
                    <a:pt x="258063" y="29146"/>
                  </a:lnTo>
                  <a:lnTo>
                    <a:pt x="278530" y="28782"/>
                  </a:lnTo>
                  <a:lnTo>
                    <a:pt x="285368" y="28574"/>
                  </a:lnTo>
                  <a:lnTo>
                    <a:pt x="306756" y="28574"/>
                  </a:lnTo>
                  <a:lnTo>
                    <a:pt x="307917" y="21924"/>
                  </a:lnTo>
                  <a:lnTo>
                    <a:pt x="308990" y="11887"/>
                  </a:lnTo>
                  <a:close/>
                </a:path>
                <a:path w="580390" h="208915">
                  <a:moveTo>
                    <a:pt x="56006" y="139903"/>
                  </a:moveTo>
                  <a:lnTo>
                    <a:pt x="35940" y="139903"/>
                  </a:lnTo>
                  <a:lnTo>
                    <a:pt x="35940" y="204596"/>
                  </a:lnTo>
                  <a:lnTo>
                    <a:pt x="171068" y="204596"/>
                  </a:lnTo>
                  <a:lnTo>
                    <a:pt x="171068" y="187439"/>
                  </a:lnTo>
                  <a:lnTo>
                    <a:pt x="56006" y="187439"/>
                  </a:lnTo>
                  <a:lnTo>
                    <a:pt x="56006" y="139903"/>
                  </a:lnTo>
                  <a:close/>
                </a:path>
                <a:path w="580390" h="208915">
                  <a:moveTo>
                    <a:pt x="166242" y="0"/>
                  </a:moveTo>
                  <a:lnTo>
                    <a:pt x="146811" y="0"/>
                  </a:lnTo>
                  <a:lnTo>
                    <a:pt x="146811" y="150875"/>
                  </a:lnTo>
                  <a:lnTo>
                    <a:pt x="166242" y="150875"/>
                  </a:lnTo>
                  <a:lnTo>
                    <a:pt x="166242" y="0"/>
                  </a:lnTo>
                  <a:close/>
                </a:path>
                <a:path w="580390" h="208915">
                  <a:moveTo>
                    <a:pt x="61849" y="8915"/>
                  </a:moveTo>
                  <a:lnTo>
                    <a:pt x="46354" y="8915"/>
                  </a:lnTo>
                  <a:lnTo>
                    <a:pt x="39242" y="10248"/>
                  </a:lnTo>
                  <a:lnTo>
                    <a:pt x="6857" y="34366"/>
                  </a:lnTo>
                  <a:lnTo>
                    <a:pt x="4190" y="40919"/>
                  </a:lnTo>
                  <a:lnTo>
                    <a:pt x="1396" y="47472"/>
                  </a:lnTo>
                  <a:lnTo>
                    <a:pt x="0" y="54559"/>
                  </a:lnTo>
                  <a:lnTo>
                    <a:pt x="0" y="69646"/>
                  </a:lnTo>
                  <a:lnTo>
                    <a:pt x="1396" y="76580"/>
                  </a:lnTo>
                  <a:lnTo>
                    <a:pt x="4190" y="82981"/>
                  </a:lnTo>
                  <a:lnTo>
                    <a:pt x="6857" y="89382"/>
                  </a:lnTo>
                  <a:lnTo>
                    <a:pt x="39242" y="113195"/>
                  </a:lnTo>
                  <a:lnTo>
                    <a:pt x="46354" y="114528"/>
                  </a:lnTo>
                  <a:lnTo>
                    <a:pt x="61849" y="114528"/>
                  </a:lnTo>
                  <a:lnTo>
                    <a:pt x="69087" y="113195"/>
                  </a:lnTo>
                  <a:lnTo>
                    <a:pt x="82422" y="107861"/>
                  </a:lnTo>
                  <a:lnTo>
                    <a:pt x="88264" y="104190"/>
                  </a:lnTo>
                  <a:lnTo>
                    <a:pt x="95820" y="96913"/>
                  </a:lnTo>
                  <a:lnTo>
                    <a:pt x="49656" y="96913"/>
                  </a:lnTo>
                  <a:lnTo>
                    <a:pt x="45084" y="96050"/>
                  </a:lnTo>
                  <a:lnTo>
                    <a:pt x="36829" y="92557"/>
                  </a:lnTo>
                  <a:lnTo>
                    <a:pt x="33274" y="90157"/>
                  </a:lnTo>
                  <a:lnTo>
                    <a:pt x="30352" y="87121"/>
                  </a:lnTo>
                  <a:lnTo>
                    <a:pt x="27304" y="84086"/>
                  </a:lnTo>
                  <a:lnTo>
                    <a:pt x="25018" y="80403"/>
                  </a:lnTo>
                  <a:lnTo>
                    <a:pt x="23494" y="76072"/>
                  </a:lnTo>
                  <a:lnTo>
                    <a:pt x="21843" y="71742"/>
                  </a:lnTo>
                  <a:lnTo>
                    <a:pt x="21081" y="67068"/>
                  </a:lnTo>
                  <a:lnTo>
                    <a:pt x="21081" y="56743"/>
                  </a:lnTo>
                  <a:lnTo>
                    <a:pt x="21843" y="51879"/>
                  </a:lnTo>
                  <a:lnTo>
                    <a:pt x="23494" y="47472"/>
                  </a:lnTo>
                  <a:lnTo>
                    <a:pt x="25018" y="43065"/>
                  </a:lnTo>
                  <a:lnTo>
                    <a:pt x="27304" y="39268"/>
                  </a:lnTo>
                  <a:lnTo>
                    <a:pt x="30352" y="36080"/>
                  </a:lnTo>
                  <a:lnTo>
                    <a:pt x="33274" y="32892"/>
                  </a:lnTo>
                  <a:lnTo>
                    <a:pt x="36829" y="30416"/>
                  </a:lnTo>
                  <a:lnTo>
                    <a:pt x="40893" y="28676"/>
                  </a:lnTo>
                  <a:lnTo>
                    <a:pt x="45084" y="26923"/>
                  </a:lnTo>
                  <a:lnTo>
                    <a:pt x="49656" y="26060"/>
                  </a:lnTo>
                  <a:lnTo>
                    <a:pt x="95192" y="26060"/>
                  </a:lnTo>
                  <a:lnTo>
                    <a:pt x="88264" y="19278"/>
                  </a:lnTo>
                  <a:lnTo>
                    <a:pt x="82422" y="15582"/>
                  </a:lnTo>
                  <a:lnTo>
                    <a:pt x="69087" y="10248"/>
                  </a:lnTo>
                  <a:lnTo>
                    <a:pt x="61849" y="8915"/>
                  </a:lnTo>
                  <a:close/>
                </a:path>
                <a:path w="580390" h="208915">
                  <a:moveTo>
                    <a:pt x="95192" y="26060"/>
                  </a:moveTo>
                  <a:lnTo>
                    <a:pt x="59689" y="26060"/>
                  </a:lnTo>
                  <a:lnTo>
                    <a:pt x="64261" y="26923"/>
                  </a:lnTo>
                  <a:lnTo>
                    <a:pt x="68448" y="28727"/>
                  </a:lnTo>
                  <a:lnTo>
                    <a:pt x="72516" y="30416"/>
                  </a:lnTo>
                  <a:lnTo>
                    <a:pt x="76072" y="32892"/>
                  </a:lnTo>
                  <a:lnTo>
                    <a:pt x="78993" y="36080"/>
                  </a:lnTo>
                  <a:lnTo>
                    <a:pt x="82041" y="39268"/>
                  </a:lnTo>
                  <a:lnTo>
                    <a:pt x="84327" y="43065"/>
                  </a:lnTo>
                  <a:lnTo>
                    <a:pt x="87629" y="51879"/>
                  </a:lnTo>
                  <a:lnTo>
                    <a:pt x="88518" y="56743"/>
                  </a:lnTo>
                  <a:lnTo>
                    <a:pt x="88518" y="67068"/>
                  </a:lnTo>
                  <a:lnTo>
                    <a:pt x="87629" y="71742"/>
                  </a:lnTo>
                  <a:lnTo>
                    <a:pt x="84327" y="80403"/>
                  </a:lnTo>
                  <a:lnTo>
                    <a:pt x="82041" y="84086"/>
                  </a:lnTo>
                  <a:lnTo>
                    <a:pt x="78993" y="87121"/>
                  </a:lnTo>
                  <a:lnTo>
                    <a:pt x="76072" y="90157"/>
                  </a:lnTo>
                  <a:lnTo>
                    <a:pt x="72516" y="92557"/>
                  </a:lnTo>
                  <a:lnTo>
                    <a:pt x="68325" y="94297"/>
                  </a:lnTo>
                  <a:lnTo>
                    <a:pt x="64261" y="96050"/>
                  </a:lnTo>
                  <a:lnTo>
                    <a:pt x="59689" y="96913"/>
                  </a:lnTo>
                  <a:lnTo>
                    <a:pt x="95820" y="96913"/>
                  </a:lnTo>
                  <a:lnTo>
                    <a:pt x="97916" y="94894"/>
                  </a:lnTo>
                  <a:lnTo>
                    <a:pt x="101726" y="89382"/>
                  </a:lnTo>
                  <a:lnTo>
                    <a:pt x="107314" y="76580"/>
                  </a:lnTo>
                  <a:lnTo>
                    <a:pt x="108584" y="69646"/>
                  </a:lnTo>
                  <a:lnTo>
                    <a:pt x="108584" y="54559"/>
                  </a:lnTo>
                  <a:lnTo>
                    <a:pt x="107314" y="47472"/>
                  </a:lnTo>
                  <a:lnTo>
                    <a:pt x="101726" y="34366"/>
                  </a:lnTo>
                  <a:lnTo>
                    <a:pt x="97916" y="28727"/>
                  </a:lnTo>
                  <a:lnTo>
                    <a:pt x="95192" y="26060"/>
                  </a:lnTo>
                  <a:close/>
                </a:path>
                <a:path w="580390" h="208915">
                  <a:moveTo>
                    <a:pt x="479932" y="12572"/>
                  </a:moveTo>
                  <a:lnTo>
                    <a:pt x="463550" y="12572"/>
                  </a:lnTo>
                  <a:lnTo>
                    <a:pt x="456183" y="13906"/>
                  </a:lnTo>
                  <a:lnTo>
                    <a:pt x="442849" y="19240"/>
                  </a:lnTo>
                  <a:lnTo>
                    <a:pt x="437133" y="22936"/>
                  </a:lnTo>
                  <a:lnTo>
                    <a:pt x="432561" y="27660"/>
                  </a:lnTo>
                  <a:lnTo>
                    <a:pt x="427862" y="32384"/>
                  </a:lnTo>
                  <a:lnTo>
                    <a:pt x="424306" y="37985"/>
                  </a:lnTo>
                  <a:lnTo>
                    <a:pt x="421735" y="44548"/>
                  </a:lnTo>
                  <a:lnTo>
                    <a:pt x="419353" y="50939"/>
                  </a:lnTo>
                  <a:lnTo>
                    <a:pt x="418144" y="57578"/>
                  </a:lnTo>
                  <a:lnTo>
                    <a:pt x="418146" y="73180"/>
                  </a:lnTo>
                  <a:lnTo>
                    <a:pt x="432561" y="103098"/>
                  </a:lnTo>
                  <a:lnTo>
                    <a:pt x="437133" y="107822"/>
                  </a:lnTo>
                  <a:lnTo>
                    <a:pt x="442849" y="111518"/>
                  </a:lnTo>
                  <a:lnTo>
                    <a:pt x="456183" y="116852"/>
                  </a:lnTo>
                  <a:lnTo>
                    <a:pt x="463550" y="118186"/>
                  </a:lnTo>
                  <a:lnTo>
                    <a:pt x="479932" y="118186"/>
                  </a:lnTo>
                  <a:lnTo>
                    <a:pt x="487425" y="116852"/>
                  </a:lnTo>
                  <a:lnTo>
                    <a:pt x="500760" y="111518"/>
                  </a:lnTo>
                  <a:lnTo>
                    <a:pt x="506475" y="107822"/>
                  </a:lnTo>
                  <a:lnTo>
                    <a:pt x="511047" y="103098"/>
                  </a:lnTo>
                  <a:lnTo>
                    <a:pt x="513094" y="101041"/>
                  </a:lnTo>
                  <a:lnTo>
                    <a:pt x="471804" y="101041"/>
                  </a:lnTo>
                  <a:lnTo>
                    <a:pt x="464419" y="100440"/>
                  </a:lnTo>
                  <a:lnTo>
                    <a:pt x="438150" y="65379"/>
                  </a:lnTo>
                  <a:lnTo>
                    <a:pt x="438719" y="57578"/>
                  </a:lnTo>
                  <a:lnTo>
                    <a:pt x="471804" y="29717"/>
                  </a:lnTo>
                  <a:lnTo>
                    <a:pt x="513094" y="29717"/>
                  </a:lnTo>
                  <a:lnTo>
                    <a:pt x="511047" y="27660"/>
                  </a:lnTo>
                  <a:lnTo>
                    <a:pt x="506475" y="22936"/>
                  </a:lnTo>
                  <a:lnTo>
                    <a:pt x="500760" y="19240"/>
                  </a:lnTo>
                  <a:lnTo>
                    <a:pt x="487425" y="13906"/>
                  </a:lnTo>
                  <a:lnTo>
                    <a:pt x="479932" y="12572"/>
                  </a:lnTo>
                  <a:close/>
                </a:path>
                <a:path w="580390" h="208915">
                  <a:moveTo>
                    <a:pt x="513094" y="29717"/>
                  </a:moveTo>
                  <a:lnTo>
                    <a:pt x="471804" y="29717"/>
                  </a:lnTo>
                  <a:lnTo>
                    <a:pt x="479135" y="30318"/>
                  </a:lnTo>
                  <a:lnTo>
                    <a:pt x="485679" y="32118"/>
                  </a:lnTo>
                  <a:lnTo>
                    <a:pt x="505332" y="65379"/>
                  </a:lnTo>
                  <a:lnTo>
                    <a:pt x="504781" y="73180"/>
                  </a:lnTo>
                  <a:lnTo>
                    <a:pt x="471804" y="101041"/>
                  </a:lnTo>
                  <a:lnTo>
                    <a:pt x="513094" y="101041"/>
                  </a:lnTo>
                  <a:lnTo>
                    <a:pt x="515746" y="98374"/>
                  </a:lnTo>
                  <a:lnTo>
                    <a:pt x="519302" y="92773"/>
                  </a:lnTo>
                  <a:lnTo>
                    <a:pt x="521751" y="86205"/>
                  </a:lnTo>
                  <a:lnTo>
                    <a:pt x="524255" y="79819"/>
                  </a:lnTo>
                  <a:lnTo>
                    <a:pt x="525463" y="73180"/>
                  </a:lnTo>
                  <a:lnTo>
                    <a:pt x="525465" y="57578"/>
                  </a:lnTo>
                  <a:lnTo>
                    <a:pt x="524255" y="50939"/>
                  </a:lnTo>
                  <a:lnTo>
                    <a:pt x="521715" y="44462"/>
                  </a:lnTo>
                  <a:lnTo>
                    <a:pt x="519302" y="37985"/>
                  </a:lnTo>
                  <a:lnTo>
                    <a:pt x="515746" y="32384"/>
                  </a:lnTo>
                  <a:lnTo>
                    <a:pt x="513094" y="29717"/>
                  </a:lnTo>
                  <a:close/>
                </a:path>
                <a:path w="580390" h="208915">
                  <a:moveTo>
                    <a:pt x="580389" y="0"/>
                  </a:moveTo>
                  <a:lnTo>
                    <a:pt x="561339" y="0"/>
                  </a:lnTo>
                  <a:lnTo>
                    <a:pt x="561339" y="208699"/>
                  </a:lnTo>
                  <a:lnTo>
                    <a:pt x="580389" y="208699"/>
                  </a:lnTo>
                  <a:lnTo>
                    <a:pt x="5803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object 8"/>
            <p:cNvSpPr/>
            <p:nvPr/>
          </p:nvSpPr>
          <p:spPr>
            <a:xfrm>
              <a:off x="11536680" y="6431775"/>
              <a:ext cx="374650" cy="208915"/>
            </a:xfrm>
            <a:custGeom>
              <a:avLst/>
              <a:gdLst/>
              <a:ahLst/>
              <a:cxnLst/>
              <a:rect l="l" t="t" r="r" b="b"/>
              <a:pathLst>
                <a:path w="374650" h="208915">
                  <a:moveTo>
                    <a:pt x="254380" y="73367"/>
                  </a:moveTo>
                  <a:lnTo>
                    <a:pt x="241935" y="73367"/>
                  </a:lnTo>
                  <a:lnTo>
                    <a:pt x="236093" y="74485"/>
                  </a:lnTo>
                  <a:lnTo>
                    <a:pt x="207772" y="100190"/>
                  </a:lnTo>
                  <a:lnTo>
                    <a:pt x="204470" y="111721"/>
                  </a:lnTo>
                  <a:lnTo>
                    <a:pt x="204470" y="124713"/>
                  </a:lnTo>
                  <a:lnTo>
                    <a:pt x="225425" y="157213"/>
                  </a:lnTo>
                  <a:lnTo>
                    <a:pt x="241935" y="162763"/>
                  </a:lnTo>
                  <a:lnTo>
                    <a:pt x="254380" y="162763"/>
                  </a:lnTo>
                  <a:lnTo>
                    <a:pt x="260223" y="161645"/>
                  </a:lnTo>
                  <a:lnTo>
                    <a:pt x="270891" y="157213"/>
                  </a:lnTo>
                  <a:lnTo>
                    <a:pt x="275463" y="154165"/>
                  </a:lnTo>
                  <a:lnTo>
                    <a:pt x="279400" y="150266"/>
                  </a:lnTo>
                  <a:lnTo>
                    <a:pt x="283464" y="146367"/>
                  </a:lnTo>
                  <a:lnTo>
                    <a:pt x="283950" y="145618"/>
                  </a:lnTo>
                  <a:lnTo>
                    <a:pt x="240792" y="145618"/>
                  </a:lnTo>
                  <a:lnTo>
                    <a:pt x="234823" y="143179"/>
                  </a:lnTo>
                  <a:lnTo>
                    <a:pt x="225678" y="133426"/>
                  </a:lnTo>
                  <a:lnTo>
                    <a:pt x="223393" y="126784"/>
                  </a:lnTo>
                  <a:lnTo>
                    <a:pt x="223393" y="109880"/>
                  </a:lnTo>
                  <a:lnTo>
                    <a:pt x="225678" y="103174"/>
                  </a:lnTo>
                  <a:lnTo>
                    <a:pt x="234823" y="93408"/>
                  </a:lnTo>
                  <a:lnTo>
                    <a:pt x="240792" y="90982"/>
                  </a:lnTo>
                  <a:lnTo>
                    <a:pt x="284125" y="90982"/>
                  </a:lnTo>
                  <a:lnTo>
                    <a:pt x="283464" y="89954"/>
                  </a:lnTo>
                  <a:lnTo>
                    <a:pt x="279400" y="85978"/>
                  </a:lnTo>
                  <a:lnTo>
                    <a:pt x="275463" y="82003"/>
                  </a:lnTo>
                  <a:lnTo>
                    <a:pt x="270891" y="78917"/>
                  </a:lnTo>
                  <a:lnTo>
                    <a:pt x="260223" y="74485"/>
                  </a:lnTo>
                  <a:lnTo>
                    <a:pt x="254380" y="73367"/>
                  </a:lnTo>
                  <a:close/>
                </a:path>
                <a:path w="374650" h="208915">
                  <a:moveTo>
                    <a:pt x="284125" y="90982"/>
                  </a:moveTo>
                  <a:lnTo>
                    <a:pt x="255397" y="90982"/>
                  </a:lnTo>
                  <a:lnTo>
                    <a:pt x="261493" y="93408"/>
                  </a:lnTo>
                  <a:lnTo>
                    <a:pt x="266065" y="98297"/>
                  </a:lnTo>
                  <a:lnTo>
                    <a:pt x="270764" y="103174"/>
                  </a:lnTo>
                  <a:lnTo>
                    <a:pt x="273050" y="109880"/>
                  </a:lnTo>
                  <a:lnTo>
                    <a:pt x="273050" y="126784"/>
                  </a:lnTo>
                  <a:lnTo>
                    <a:pt x="270764" y="133426"/>
                  </a:lnTo>
                  <a:lnTo>
                    <a:pt x="266065" y="138290"/>
                  </a:lnTo>
                  <a:lnTo>
                    <a:pt x="261493" y="143179"/>
                  </a:lnTo>
                  <a:lnTo>
                    <a:pt x="255397" y="145618"/>
                  </a:lnTo>
                  <a:lnTo>
                    <a:pt x="283950" y="145618"/>
                  </a:lnTo>
                  <a:lnTo>
                    <a:pt x="286512" y="141668"/>
                  </a:lnTo>
                  <a:lnTo>
                    <a:pt x="291084" y="130670"/>
                  </a:lnTo>
                  <a:lnTo>
                    <a:pt x="292226" y="124713"/>
                  </a:lnTo>
                  <a:lnTo>
                    <a:pt x="292226" y="111721"/>
                  </a:lnTo>
                  <a:lnTo>
                    <a:pt x="291084" y="105689"/>
                  </a:lnTo>
                  <a:lnTo>
                    <a:pt x="286512" y="94691"/>
                  </a:lnTo>
                  <a:lnTo>
                    <a:pt x="284125" y="90982"/>
                  </a:lnTo>
                  <a:close/>
                </a:path>
                <a:path w="374650" h="208915">
                  <a:moveTo>
                    <a:pt x="295021" y="42290"/>
                  </a:moveTo>
                  <a:lnTo>
                    <a:pt x="196976" y="42290"/>
                  </a:lnTo>
                  <a:lnTo>
                    <a:pt x="196976" y="59893"/>
                  </a:lnTo>
                  <a:lnTo>
                    <a:pt x="295021" y="59893"/>
                  </a:lnTo>
                  <a:lnTo>
                    <a:pt x="295021" y="42290"/>
                  </a:lnTo>
                  <a:close/>
                </a:path>
                <a:path w="374650" h="208915">
                  <a:moveTo>
                    <a:pt x="61341" y="11887"/>
                  </a:moveTo>
                  <a:lnTo>
                    <a:pt x="46354" y="11887"/>
                  </a:lnTo>
                  <a:lnTo>
                    <a:pt x="39370" y="13487"/>
                  </a:lnTo>
                  <a:lnTo>
                    <a:pt x="9286" y="41416"/>
                  </a:lnTo>
                  <a:lnTo>
                    <a:pt x="0" y="86525"/>
                  </a:lnTo>
                  <a:lnTo>
                    <a:pt x="263" y="95414"/>
                  </a:lnTo>
                  <a:lnTo>
                    <a:pt x="12372" y="137398"/>
                  </a:lnTo>
                  <a:lnTo>
                    <a:pt x="46354" y="161391"/>
                  </a:lnTo>
                  <a:lnTo>
                    <a:pt x="61341" y="161391"/>
                  </a:lnTo>
                  <a:lnTo>
                    <a:pt x="68325" y="159778"/>
                  </a:lnTo>
                  <a:lnTo>
                    <a:pt x="81534" y="153377"/>
                  </a:lnTo>
                  <a:lnTo>
                    <a:pt x="87249" y="148640"/>
                  </a:lnTo>
                  <a:lnTo>
                    <a:pt x="90998" y="143776"/>
                  </a:lnTo>
                  <a:lnTo>
                    <a:pt x="48387" y="143776"/>
                  </a:lnTo>
                  <a:lnTo>
                    <a:pt x="43688" y="142379"/>
                  </a:lnTo>
                  <a:lnTo>
                    <a:pt x="20954" y="102793"/>
                  </a:lnTo>
                  <a:lnTo>
                    <a:pt x="20229" y="77635"/>
                  </a:lnTo>
                  <a:lnTo>
                    <a:pt x="20954" y="70243"/>
                  </a:lnTo>
                  <a:lnTo>
                    <a:pt x="43688" y="30848"/>
                  </a:lnTo>
                  <a:lnTo>
                    <a:pt x="48387" y="29489"/>
                  </a:lnTo>
                  <a:lnTo>
                    <a:pt x="90998" y="29489"/>
                  </a:lnTo>
                  <a:lnTo>
                    <a:pt x="87249" y="24625"/>
                  </a:lnTo>
                  <a:lnTo>
                    <a:pt x="81534" y="19888"/>
                  </a:lnTo>
                  <a:lnTo>
                    <a:pt x="68325" y="13487"/>
                  </a:lnTo>
                  <a:lnTo>
                    <a:pt x="61341" y="11887"/>
                  </a:lnTo>
                  <a:close/>
                </a:path>
                <a:path w="374650" h="208915">
                  <a:moveTo>
                    <a:pt x="90998" y="29489"/>
                  </a:moveTo>
                  <a:lnTo>
                    <a:pt x="59054" y="29489"/>
                  </a:lnTo>
                  <a:lnTo>
                    <a:pt x="63880" y="30848"/>
                  </a:lnTo>
                  <a:lnTo>
                    <a:pt x="72263" y="36321"/>
                  </a:lnTo>
                  <a:lnTo>
                    <a:pt x="87339" y="77635"/>
                  </a:lnTo>
                  <a:lnTo>
                    <a:pt x="87338" y="95414"/>
                  </a:lnTo>
                  <a:lnTo>
                    <a:pt x="75692" y="132829"/>
                  </a:lnTo>
                  <a:lnTo>
                    <a:pt x="59054" y="143776"/>
                  </a:lnTo>
                  <a:lnTo>
                    <a:pt x="90998" y="143776"/>
                  </a:lnTo>
                  <a:lnTo>
                    <a:pt x="106410" y="103774"/>
                  </a:lnTo>
                  <a:lnTo>
                    <a:pt x="107442" y="86525"/>
                  </a:lnTo>
                  <a:lnTo>
                    <a:pt x="107182" y="77635"/>
                  </a:lnTo>
                  <a:lnTo>
                    <a:pt x="95430" y="35866"/>
                  </a:lnTo>
                  <a:lnTo>
                    <a:pt x="92045" y="30848"/>
                  </a:lnTo>
                  <a:lnTo>
                    <a:pt x="90998" y="29489"/>
                  </a:lnTo>
                  <a:close/>
                </a:path>
                <a:path w="374650" h="208915">
                  <a:moveTo>
                    <a:pt x="276733" y="8686"/>
                  </a:moveTo>
                  <a:lnTo>
                    <a:pt x="219964" y="8686"/>
                  </a:lnTo>
                  <a:lnTo>
                    <a:pt x="219964" y="26288"/>
                  </a:lnTo>
                  <a:lnTo>
                    <a:pt x="276733" y="26288"/>
                  </a:lnTo>
                  <a:lnTo>
                    <a:pt x="276733" y="8686"/>
                  </a:lnTo>
                  <a:close/>
                </a:path>
                <a:path w="374650" h="208915">
                  <a:moveTo>
                    <a:pt x="374142" y="101942"/>
                  </a:moveTo>
                  <a:lnTo>
                    <a:pt x="354456" y="101942"/>
                  </a:lnTo>
                  <a:lnTo>
                    <a:pt x="354456" y="208699"/>
                  </a:lnTo>
                  <a:lnTo>
                    <a:pt x="374142" y="208699"/>
                  </a:lnTo>
                  <a:lnTo>
                    <a:pt x="374142" y="101942"/>
                  </a:lnTo>
                  <a:close/>
                </a:path>
                <a:path w="374650" h="208915">
                  <a:moveTo>
                    <a:pt x="330200" y="2285"/>
                  </a:moveTo>
                  <a:lnTo>
                    <a:pt x="311023" y="2285"/>
                  </a:lnTo>
                  <a:lnTo>
                    <a:pt x="311023" y="203441"/>
                  </a:lnTo>
                  <a:lnTo>
                    <a:pt x="330200" y="203441"/>
                  </a:lnTo>
                  <a:lnTo>
                    <a:pt x="330200" y="101942"/>
                  </a:lnTo>
                  <a:lnTo>
                    <a:pt x="374142" y="101942"/>
                  </a:lnTo>
                  <a:lnTo>
                    <a:pt x="374142" y="85039"/>
                  </a:lnTo>
                  <a:lnTo>
                    <a:pt x="330200" y="85039"/>
                  </a:lnTo>
                  <a:lnTo>
                    <a:pt x="330200" y="2285"/>
                  </a:lnTo>
                  <a:close/>
                </a:path>
                <a:path w="374650" h="208915">
                  <a:moveTo>
                    <a:pt x="374142" y="0"/>
                  </a:moveTo>
                  <a:lnTo>
                    <a:pt x="354456" y="0"/>
                  </a:lnTo>
                  <a:lnTo>
                    <a:pt x="354456" y="85039"/>
                  </a:lnTo>
                  <a:lnTo>
                    <a:pt x="374142" y="85039"/>
                  </a:lnTo>
                  <a:lnTo>
                    <a:pt x="374142" y="0"/>
                  </a:lnTo>
                  <a:close/>
                </a:path>
                <a:path w="374650" h="208915">
                  <a:moveTo>
                    <a:pt x="166497" y="0"/>
                  </a:moveTo>
                  <a:lnTo>
                    <a:pt x="146812" y="0"/>
                  </a:lnTo>
                  <a:lnTo>
                    <a:pt x="146812" y="208699"/>
                  </a:lnTo>
                  <a:lnTo>
                    <a:pt x="166497" y="208699"/>
                  </a:lnTo>
                  <a:lnTo>
                    <a:pt x="1664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0" name="object 3"/>
          <p:cNvSpPr/>
          <p:nvPr/>
        </p:nvSpPr>
        <p:spPr>
          <a:xfrm>
            <a:off x="0" y="0"/>
            <a:ext cx="12192000" cy="3177540"/>
          </a:xfrm>
          <a:custGeom>
            <a:avLst/>
            <a:gdLst/>
            <a:ahLst/>
            <a:cxnLst/>
            <a:rect l="l" t="t" r="r" b="b"/>
            <a:pathLst>
              <a:path w="12192000" h="3177540">
                <a:moveTo>
                  <a:pt x="0" y="3177540"/>
                </a:moveTo>
                <a:lnTo>
                  <a:pt x="12192000" y="3177540"/>
                </a:lnTo>
                <a:lnTo>
                  <a:pt x="12192000" y="0"/>
                </a:lnTo>
                <a:lnTo>
                  <a:pt x="0" y="0"/>
                </a:lnTo>
                <a:lnTo>
                  <a:pt x="0" y="3177540"/>
                </a:lnTo>
                <a:close/>
              </a:path>
            </a:pathLst>
          </a:custGeom>
          <a:solidFill>
            <a:srgbClr val="45A0F5"/>
          </a:solidFill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object 5"/>
          <p:cNvSpPr/>
          <p:nvPr/>
        </p:nvSpPr>
        <p:spPr>
          <a:xfrm>
            <a:off x="551687" y="544068"/>
            <a:ext cx="0" cy="574675"/>
          </a:xfrm>
          <a:custGeom>
            <a:avLst/>
            <a:gdLst/>
            <a:ahLst/>
            <a:cxnLst/>
            <a:rect l="l" t="t" r="r" b="b"/>
            <a:pathLst>
              <a:path h="574675">
                <a:moveTo>
                  <a:pt x="0" y="0"/>
                </a:moveTo>
                <a:lnTo>
                  <a:pt x="0" y="574294"/>
                </a:lnTo>
              </a:path>
            </a:pathLst>
          </a:custGeom>
          <a:ln w="762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29500" y="943736"/>
            <a:ext cx="1146925" cy="185420"/>
            <a:chOff x="729500" y="943736"/>
            <a:chExt cx="1146925" cy="185420"/>
          </a:xfrm>
        </p:grpSpPr>
        <p:sp>
          <p:nvSpPr>
            <p:cNvPr id="23" name="object 10"/>
            <p:cNvSpPr/>
            <p:nvPr/>
          </p:nvSpPr>
          <p:spPr>
            <a:xfrm>
              <a:off x="952106" y="943736"/>
              <a:ext cx="518159" cy="185420"/>
            </a:xfrm>
            <a:custGeom>
              <a:avLst/>
              <a:gdLst/>
              <a:ahLst/>
              <a:cxnLst/>
              <a:rect l="l" t="t" r="r" b="b"/>
              <a:pathLst>
                <a:path w="518159" h="185419">
                  <a:moveTo>
                    <a:pt x="491375" y="125857"/>
                  </a:moveTo>
                  <a:lnTo>
                    <a:pt x="445528" y="129666"/>
                  </a:lnTo>
                  <a:lnTo>
                    <a:pt x="437146" y="130175"/>
                  </a:lnTo>
                  <a:lnTo>
                    <a:pt x="420890" y="130683"/>
                  </a:lnTo>
                  <a:lnTo>
                    <a:pt x="361454" y="130937"/>
                  </a:lnTo>
                  <a:lnTo>
                    <a:pt x="361454" y="146176"/>
                  </a:lnTo>
                  <a:lnTo>
                    <a:pt x="413651" y="146050"/>
                  </a:lnTo>
                  <a:lnTo>
                    <a:pt x="421652" y="145668"/>
                  </a:lnTo>
                  <a:lnTo>
                    <a:pt x="429780" y="145414"/>
                  </a:lnTo>
                  <a:lnTo>
                    <a:pt x="477786" y="142239"/>
                  </a:lnTo>
                  <a:lnTo>
                    <a:pt x="491375" y="140462"/>
                  </a:lnTo>
                  <a:lnTo>
                    <a:pt x="491375" y="125857"/>
                  </a:lnTo>
                  <a:close/>
                </a:path>
                <a:path w="518159" h="185419">
                  <a:moveTo>
                    <a:pt x="323481" y="108838"/>
                  </a:moveTo>
                  <a:lnTo>
                    <a:pt x="203860" y="108838"/>
                  </a:lnTo>
                  <a:lnTo>
                    <a:pt x="203860" y="123189"/>
                  </a:lnTo>
                  <a:lnTo>
                    <a:pt x="306222" y="123189"/>
                  </a:lnTo>
                  <a:lnTo>
                    <a:pt x="306222" y="139826"/>
                  </a:lnTo>
                  <a:lnTo>
                    <a:pt x="203860" y="139826"/>
                  </a:lnTo>
                  <a:lnTo>
                    <a:pt x="203860" y="185038"/>
                  </a:lnTo>
                  <a:lnTo>
                    <a:pt x="328307" y="185038"/>
                  </a:lnTo>
                  <a:lnTo>
                    <a:pt x="328307" y="170687"/>
                  </a:lnTo>
                  <a:lnTo>
                    <a:pt x="221094" y="170687"/>
                  </a:lnTo>
                  <a:lnTo>
                    <a:pt x="221094" y="153670"/>
                  </a:lnTo>
                  <a:lnTo>
                    <a:pt x="323481" y="153670"/>
                  </a:lnTo>
                  <a:lnTo>
                    <a:pt x="323481" y="108838"/>
                  </a:lnTo>
                  <a:close/>
                </a:path>
                <a:path w="518159" h="185419">
                  <a:moveTo>
                    <a:pt x="351802" y="77850"/>
                  </a:moveTo>
                  <a:lnTo>
                    <a:pt x="175488" y="77850"/>
                  </a:lnTo>
                  <a:lnTo>
                    <a:pt x="175488" y="92201"/>
                  </a:lnTo>
                  <a:lnTo>
                    <a:pt x="351802" y="92201"/>
                  </a:lnTo>
                  <a:lnTo>
                    <a:pt x="351802" y="77850"/>
                  </a:lnTo>
                  <a:close/>
                </a:path>
                <a:path w="518159" h="185419">
                  <a:moveTo>
                    <a:pt x="428764" y="11175"/>
                  </a:moveTo>
                  <a:lnTo>
                    <a:pt x="414286" y="11175"/>
                  </a:lnTo>
                  <a:lnTo>
                    <a:pt x="407682" y="12318"/>
                  </a:lnTo>
                  <a:lnTo>
                    <a:pt x="401713" y="14732"/>
                  </a:lnTo>
                  <a:lnTo>
                    <a:pt x="395744" y="17017"/>
                  </a:lnTo>
                  <a:lnTo>
                    <a:pt x="390791" y="20320"/>
                  </a:lnTo>
                  <a:lnTo>
                    <a:pt x="386727" y="24511"/>
                  </a:lnTo>
                  <a:lnTo>
                    <a:pt x="382536" y="28701"/>
                  </a:lnTo>
                  <a:lnTo>
                    <a:pt x="379361" y="33654"/>
                  </a:lnTo>
                  <a:lnTo>
                    <a:pt x="377202" y="39370"/>
                  </a:lnTo>
                  <a:lnTo>
                    <a:pt x="374916" y="45212"/>
                  </a:lnTo>
                  <a:lnTo>
                    <a:pt x="373900" y="51308"/>
                  </a:lnTo>
                  <a:lnTo>
                    <a:pt x="373900" y="64515"/>
                  </a:lnTo>
                  <a:lnTo>
                    <a:pt x="374916" y="70738"/>
                  </a:lnTo>
                  <a:lnTo>
                    <a:pt x="377202" y="76453"/>
                  </a:lnTo>
                  <a:lnTo>
                    <a:pt x="379361" y="82296"/>
                  </a:lnTo>
                  <a:lnTo>
                    <a:pt x="382536" y="87249"/>
                  </a:lnTo>
                  <a:lnTo>
                    <a:pt x="386727" y="91439"/>
                  </a:lnTo>
                  <a:lnTo>
                    <a:pt x="390791" y="95630"/>
                  </a:lnTo>
                  <a:lnTo>
                    <a:pt x="395744" y="98805"/>
                  </a:lnTo>
                  <a:lnTo>
                    <a:pt x="407682" y="103632"/>
                  </a:lnTo>
                  <a:lnTo>
                    <a:pt x="414286" y="104775"/>
                  </a:lnTo>
                  <a:lnTo>
                    <a:pt x="428764" y="104775"/>
                  </a:lnTo>
                  <a:lnTo>
                    <a:pt x="435368" y="103632"/>
                  </a:lnTo>
                  <a:lnTo>
                    <a:pt x="447179" y="98805"/>
                  </a:lnTo>
                  <a:lnTo>
                    <a:pt x="452259" y="95630"/>
                  </a:lnTo>
                  <a:lnTo>
                    <a:pt x="458170" y="89535"/>
                  </a:lnTo>
                  <a:lnTo>
                    <a:pt x="412254" y="89535"/>
                  </a:lnTo>
                  <a:lnTo>
                    <a:pt x="405015" y="86740"/>
                  </a:lnTo>
                  <a:lnTo>
                    <a:pt x="399681" y="81025"/>
                  </a:lnTo>
                  <a:lnTo>
                    <a:pt x="394347" y="75437"/>
                  </a:lnTo>
                  <a:lnTo>
                    <a:pt x="391680" y="67690"/>
                  </a:lnTo>
                  <a:lnTo>
                    <a:pt x="391680" y="48260"/>
                  </a:lnTo>
                  <a:lnTo>
                    <a:pt x="394347" y="40512"/>
                  </a:lnTo>
                  <a:lnTo>
                    <a:pt x="399681" y="34798"/>
                  </a:lnTo>
                  <a:lnTo>
                    <a:pt x="405015" y="29210"/>
                  </a:lnTo>
                  <a:lnTo>
                    <a:pt x="412254" y="26288"/>
                  </a:lnTo>
                  <a:lnTo>
                    <a:pt x="458047" y="26288"/>
                  </a:lnTo>
                  <a:lnTo>
                    <a:pt x="452259" y="20320"/>
                  </a:lnTo>
                  <a:lnTo>
                    <a:pt x="447179" y="17017"/>
                  </a:lnTo>
                  <a:lnTo>
                    <a:pt x="441337" y="14732"/>
                  </a:lnTo>
                  <a:lnTo>
                    <a:pt x="435368" y="12318"/>
                  </a:lnTo>
                  <a:lnTo>
                    <a:pt x="428764" y="11175"/>
                  </a:lnTo>
                  <a:close/>
                </a:path>
                <a:path w="518159" h="185419">
                  <a:moveTo>
                    <a:pt x="458047" y="26288"/>
                  </a:moveTo>
                  <a:lnTo>
                    <a:pt x="430669" y="26288"/>
                  </a:lnTo>
                  <a:lnTo>
                    <a:pt x="437908" y="29210"/>
                  </a:lnTo>
                  <a:lnTo>
                    <a:pt x="443242" y="34798"/>
                  </a:lnTo>
                  <a:lnTo>
                    <a:pt x="448576" y="40512"/>
                  </a:lnTo>
                  <a:lnTo>
                    <a:pt x="451243" y="48260"/>
                  </a:lnTo>
                  <a:lnTo>
                    <a:pt x="451243" y="67690"/>
                  </a:lnTo>
                  <a:lnTo>
                    <a:pt x="448576" y="75437"/>
                  </a:lnTo>
                  <a:lnTo>
                    <a:pt x="443242" y="81025"/>
                  </a:lnTo>
                  <a:lnTo>
                    <a:pt x="437908" y="86740"/>
                  </a:lnTo>
                  <a:lnTo>
                    <a:pt x="430669" y="89535"/>
                  </a:lnTo>
                  <a:lnTo>
                    <a:pt x="458170" y="89535"/>
                  </a:lnTo>
                  <a:lnTo>
                    <a:pt x="469150" y="64515"/>
                  </a:lnTo>
                  <a:lnTo>
                    <a:pt x="469150" y="51308"/>
                  </a:lnTo>
                  <a:lnTo>
                    <a:pt x="468007" y="45212"/>
                  </a:lnTo>
                  <a:lnTo>
                    <a:pt x="465848" y="39370"/>
                  </a:lnTo>
                  <a:lnTo>
                    <a:pt x="463562" y="33654"/>
                  </a:lnTo>
                  <a:lnTo>
                    <a:pt x="460387" y="28701"/>
                  </a:lnTo>
                  <a:lnTo>
                    <a:pt x="458047" y="26288"/>
                  </a:lnTo>
                  <a:close/>
                </a:path>
                <a:path w="518159" h="185419">
                  <a:moveTo>
                    <a:pt x="53975" y="10540"/>
                  </a:moveTo>
                  <a:lnTo>
                    <a:pt x="40703" y="10540"/>
                  </a:lnTo>
                  <a:lnTo>
                    <a:pt x="34505" y="11937"/>
                  </a:lnTo>
                  <a:lnTo>
                    <a:pt x="28752" y="14732"/>
                  </a:lnTo>
                  <a:lnTo>
                    <a:pt x="22999" y="17652"/>
                  </a:lnTo>
                  <a:lnTo>
                    <a:pt x="17983" y="21843"/>
                  </a:lnTo>
                  <a:lnTo>
                    <a:pt x="13716" y="27432"/>
                  </a:lnTo>
                  <a:lnTo>
                    <a:pt x="9448" y="32892"/>
                  </a:lnTo>
                  <a:lnTo>
                    <a:pt x="0" y="76708"/>
                  </a:lnTo>
                  <a:lnTo>
                    <a:pt x="228" y="84585"/>
                  </a:lnTo>
                  <a:lnTo>
                    <a:pt x="17983" y="131825"/>
                  </a:lnTo>
                  <a:lnTo>
                    <a:pt x="40703" y="143128"/>
                  </a:lnTo>
                  <a:lnTo>
                    <a:pt x="53975" y="143128"/>
                  </a:lnTo>
                  <a:lnTo>
                    <a:pt x="60159" y="141604"/>
                  </a:lnTo>
                  <a:lnTo>
                    <a:pt x="71678" y="136016"/>
                  </a:lnTo>
                  <a:lnTo>
                    <a:pt x="76657" y="131825"/>
                  </a:lnTo>
                  <a:lnTo>
                    <a:pt x="79900" y="127508"/>
                  </a:lnTo>
                  <a:lnTo>
                    <a:pt x="42506" y="127508"/>
                  </a:lnTo>
                  <a:lnTo>
                    <a:pt x="38315" y="126237"/>
                  </a:lnTo>
                  <a:lnTo>
                    <a:pt x="34671" y="123698"/>
                  </a:lnTo>
                  <a:lnTo>
                    <a:pt x="31013" y="121285"/>
                  </a:lnTo>
                  <a:lnTo>
                    <a:pt x="27940" y="117728"/>
                  </a:lnTo>
                  <a:lnTo>
                    <a:pt x="22948" y="108838"/>
                  </a:lnTo>
                  <a:lnTo>
                    <a:pt x="21056" y="103504"/>
                  </a:lnTo>
                  <a:lnTo>
                    <a:pt x="19773" y="97282"/>
                  </a:lnTo>
                  <a:lnTo>
                    <a:pt x="18478" y="91186"/>
                  </a:lnTo>
                  <a:lnTo>
                    <a:pt x="17878" y="84585"/>
                  </a:lnTo>
                  <a:lnTo>
                    <a:pt x="17876" y="68849"/>
                  </a:lnTo>
                  <a:lnTo>
                    <a:pt x="18478" y="62229"/>
                  </a:lnTo>
                  <a:lnTo>
                    <a:pt x="19773" y="56134"/>
                  </a:lnTo>
                  <a:lnTo>
                    <a:pt x="21056" y="49911"/>
                  </a:lnTo>
                  <a:lnTo>
                    <a:pt x="42506" y="26162"/>
                  </a:lnTo>
                  <a:lnTo>
                    <a:pt x="79895" y="26162"/>
                  </a:lnTo>
                  <a:lnTo>
                    <a:pt x="76657" y="21843"/>
                  </a:lnTo>
                  <a:lnTo>
                    <a:pt x="71678" y="17652"/>
                  </a:lnTo>
                  <a:lnTo>
                    <a:pt x="65925" y="14732"/>
                  </a:lnTo>
                  <a:lnTo>
                    <a:pt x="60159" y="11937"/>
                  </a:lnTo>
                  <a:lnTo>
                    <a:pt x="53975" y="10540"/>
                  </a:lnTo>
                  <a:close/>
                </a:path>
                <a:path w="518159" h="185419">
                  <a:moveTo>
                    <a:pt x="79895" y="26162"/>
                  </a:moveTo>
                  <a:lnTo>
                    <a:pt x="51955" y="26162"/>
                  </a:lnTo>
                  <a:lnTo>
                    <a:pt x="56146" y="27304"/>
                  </a:lnTo>
                  <a:lnTo>
                    <a:pt x="59804" y="29717"/>
                  </a:lnTo>
                  <a:lnTo>
                    <a:pt x="74701" y="56134"/>
                  </a:lnTo>
                  <a:lnTo>
                    <a:pt x="75984" y="62229"/>
                  </a:lnTo>
                  <a:lnTo>
                    <a:pt x="76585" y="68849"/>
                  </a:lnTo>
                  <a:lnTo>
                    <a:pt x="76584" y="84585"/>
                  </a:lnTo>
                  <a:lnTo>
                    <a:pt x="75984" y="91186"/>
                  </a:lnTo>
                  <a:lnTo>
                    <a:pt x="74701" y="97282"/>
                  </a:lnTo>
                  <a:lnTo>
                    <a:pt x="73418" y="103504"/>
                  </a:lnTo>
                  <a:lnTo>
                    <a:pt x="71526" y="108838"/>
                  </a:lnTo>
                  <a:lnTo>
                    <a:pt x="66522" y="117728"/>
                  </a:lnTo>
                  <a:lnTo>
                    <a:pt x="63449" y="121285"/>
                  </a:lnTo>
                  <a:lnTo>
                    <a:pt x="59804" y="123698"/>
                  </a:lnTo>
                  <a:lnTo>
                    <a:pt x="56146" y="126237"/>
                  </a:lnTo>
                  <a:lnTo>
                    <a:pt x="51955" y="127508"/>
                  </a:lnTo>
                  <a:lnTo>
                    <a:pt x="79900" y="127508"/>
                  </a:lnTo>
                  <a:lnTo>
                    <a:pt x="94234" y="84585"/>
                  </a:lnTo>
                  <a:lnTo>
                    <a:pt x="94462" y="76708"/>
                  </a:lnTo>
                  <a:lnTo>
                    <a:pt x="94234" y="68849"/>
                  </a:lnTo>
                  <a:lnTo>
                    <a:pt x="80752" y="27304"/>
                  </a:lnTo>
                  <a:lnTo>
                    <a:pt x="79895" y="26162"/>
                  </a:lnTo>
                  <a:close/>
                </a:path>
                <a:path w="518159" h="185419">
                  <a:moveTo>
                    <a:pt x="321576" y="4445"/>
                  </a:moveTo>
                  <a:lnTo>
                    <a:pt x="204266" y="4445"/>
                  </a:lnTo>
                  <a:lnTo>
                    <a:pt x="204266" y="61849"/>
                  </a:lnTo>
                  <a:lnTo>
                    <a:pt x="322846" y="61849"/>
                  </a:lnTo>
                  <a:lnTo>
                    <a:pt x="322846" y="47878"/>
                  </a:lnTo>
                  <a:lnTo>
                    <a:pt x="222097" y="47878"/>
                  </a:lnTo>
                  <a:lnTo>
                    <a:pt x="222097" y="19050"/>
                  </a:lnTo>
                  <a:lnTo>
                    <a:pt x="321576" y="19050"/>
                  </a:lnTo>
                  <a:lnTo>
                    <a:pt x="321576" y="4445"/>
                  </a:lnTo>
                  <a:close/>
                </a:path>
                <a:path w="518159" h="185419">
                  <a:moveTo>
                    <a:pt x="517791" y="0"/>
                  </a:moveTo>
                  <a:lnTo>
                    <a:pt x="500900" y="0"/>
                  </a:lnTo>
                  <a:lnTo>
                    <a:pt x="500900" y="185038"/>
                  </a:lnTo>
                  <a:lnTo>
                    <a:pt x="517791" y="185038"/>
                  </a:lnTo>
                  <a:lnTo>
                    <a:pt x="517791" y="0"/>
                  </a:lnTo>
                  <a:close/>
                </a:path>
                <a:path w="518159" h="185419">
                  <a:moveTo>
                    <a:pt x="140474" y="0"/>
                  </a:moveTo>
                  <a:lnTo>
                    <a:pt x="123037" y="0"/>
                  </a:lnTo>
                  <a:lnTo>
                    <a:pt x="123037" y="185038"/>
                  </a:lnTo>
                  <a:lnTo>
                    <a:pt x="140474" y="185038"/>
                  </a:lnTo>
                  <a:lnTo>
                    <a:pt x="140474" y="84327"/>
                  </a:lnTo>
                  <a:lnTo>
                    <a:pt x="172288" y="84327"/>
                  </a:lnTo>
                  <a:lnTo>
                    <a:pt x="172288" y="68707"/>
                  </a:lnTo>
                  <a:lnTo>
                    <a:pt x="140474" y="68707"/>
                  </a:lnTo>
                  <a:lnTo>
                    <a:pt x="14047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object 9"/>
            <p:cNvSpPr/>
            <p:nvPr/>
          </p:nvSpPr>
          <p:spPr>
            <a:xfrm>
              <a:off x="729500" y="943736"/>
              <a:ext cx="149225" cy="185420"/>
            </a:xfrm>
            <a:custGeom>
              <a:avLst/>
              <a:gdLst/>
              <a:ahLst/>
              <a:cxnLst/>
              <a:rect l="l" t="t" r="r" b="b"/>
              <a:pathLst>
                <a:path w="149225" h="185419">
                  <a:moveTo>
                    <a:pt x="17830" y="13715"/>
                  </a:moveTo>
                  <a:lnTo>
                    <a:pt x="0" y="13715"/>
                  </a:lnTo>
                  <a:lnTo>
                    <a:pt x="0" y="132079"/>
                  </a:lnTo>
                  <a:lnTo>
                    <a:pt x="38709" y="131572"/>
                  </a:lnTo>
                  <a:lnTo>
                    <a:pt x="79044" y="124713"/>
                  </a:lnTo>
                  <a:lnTo>
                    <a:pt x="79044" y="116586"/>
                  </a:lnTo>
                  <a:lnTo>
                    <a:pt x="17830" y="116586"/>
                  </a:lnTo>
                  <a:lnTo>
                    <a:pt x="17830" y="13715"/>
                  </a:lnTo>
                  <a:close/>
                </a:path>
                <a:path w="149225" h="185419">
                  <a:moveTo>
                    <a:pt x="79044" y="109854"/>
                  </a:moveTo>
                  <a:lnTo>
                    <a:pt x="33873" y="116423"/>
                  </a:lnTo>
                  <a:lnTo>
                    <a:pt x="25730" y="116586"/>
                  </a:lnTo>
                  <a:lnTo>
                    <a:pt x="79044" y="116586"/>
                  </a:lnTo>
                  <a:lnTo>
                    <a:pt x="79044" y="109854"/>
                  </a:lnTo>
                  <a:close/>
                </a:path>
                <a:path w="149225" h="185419">
                  <a:moveTo>
                    <a:pt x="148767" y="83692"/>
                  </a:moveTo>
                  <a:lnTo>
                    <a:pt x="131343" y="83692"/>
                  </a:lnTo>
                  <a:lnTo>
                    <a:pt x="131343" y="185038"/>
                  </a:lnTo>
                  <a:lnTo>
                    <a:pt x="148767" y="185038"/>
                  </a:lnTo>
                  <a:lnTo>
                    <a:pt x="148767" y="83692"/>
                  </a:lnTo>
                  <a:close/>
                </a:path>
                <a:path w="149225" h="185419">
                  <a:moveTo>
                    <a:pt x="104584" y="2032"/>
                  </a:moveTo>
                  <a:lnTo>
                    <a:pt x="87553" y="2032"/>
                  </a:lnTo>
                  <a:lnTo>
                    <a:pt x="87553" y="180339"/>
                  </a:lnTo>
                  <a:lnTo>
                    <a:pt x="104584" y="180339"/>
                  </a:lnTo>
                  <a:lnTo>
                    <a:pt x="104584" y="83692"/>
                  </a:lnTo>
                  <a:lnTo>
                    <a:pt x="148767" y="83692"/>
                  </a:lnTo>
                  <a:lnTo>
                    <a:pt x="148767" y="68707"/>
                  </a:lnTo>
                  <a:lnTo>
                    <a:pt x="104584" y="68707"/>
                  </a:lnTo>
                  <a:lnTo>
                    <a:pt x="104584" y="2032"/>
                  </a:lnTo>
                  <a:close/>
                </a:path>
                <a:path w="149225" h="185419">
                  <a:moveTo>
                    <a:pt x="148767" y="0"/>
                  </a:moveTo>
                  <a:lnTo>
                    <a:pt x="131343" y="0"/>
                  </a:lnTo>
                  <a:lnTo>
                    <a:pt x="131343" y="68707"/>
                  </a:lnTo>
                  <a:lnTo>
                    <a:pt x="148767" y="68707"/>
                  </a:lnTo>
                  <a:lnTo>
                    <a:pt x="14876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object 11"/>
            <p:cNvSpPr/>
            <p:nvPr/>
          </p:nvSpPr>
          <p:spPr>
            <a:xfrm>
              <a:off x="1543050" y="943736"/>
              <a:ext cx="333375" cy="181610"/>
            </a:xfrm>
            <a:custGeom>
              <a:avLst/>
              <a:gdLst/>
              <a:ahLst/>
              <a:cxnLst/>
              <a:rect l="l" t="t" r="r" b="b"/>
              <a:pathLst>
                <a:path w="333375" h="181609">
                  <a:moveTo>
                    <a:pt x="231012" y="124078"/>
                  </a:moveTo>
                  <a:lnTo>
                    <a:pt x="213106" y="124078"/>
                  </a:lnTo>
                  <a:lnTo>
                    <a:pt x="213106" y="181355"/>
                  </a:lnTo>
                  <a:lnTo>
                    <a:pt x="332867" y="181355"/>
                  </a:lnTo>
                  <a:lnTo>
                    <a:pt x="332867" y="166242"/>
                  </a:lnTo>
                  <a:lnTo>
                    <a:pt x="231012" y="166242"/>
                  </a:lnTo>
                  <a:lnTo>
                    <a:pt x="231012" y="124078"/>
                  </a:lnTo>
                  <a:close/>
                </a:path>
                <a:path w="333375" h="181609">
                  <a:moveTo>
                    <a:pt x="328675" y="0"/>
                  </a:moveTo>
                  <a:lnTo>
                    <a:pt x="311404" y="0"/>
                  </a:lnTo>
                  <a:lnTo>
                    <a:pt x="311404" y="133730"/>
                  </a:lnTo>
                  <a:lnTo>
                    <a:pt x="328675" y="133730"/>
                  </a:lnTo>
                  <a:lnTo>
                    <a:pt x="328675" y="0"/>
                  </a:lnTo>
                  <a:close/>
                </a:path>
                <a:path w="333375" h="181609">
                  <a:moveTo>
                    <a:pt x="236093" y="7874"/>
                  </a:moveTo>
                  <a:lnTo>
                    <a:pt x="222376" y="7874"/>
                  </a:lnTo>
                  <a:lnTo>
                    <a:pt x="216026" y="9016"/>
                  </a:lnTo>
                  <a:lnTo>
                    <a:pt x="184912" y="36322"/>
                  </a:lnTo>
                  <a:lnTo>
                    <a:pt x="182499" y="42037"/>
                  </a:lnTo>
                  <a:lnTo>
                    <a:pt x="181356" y="48387"/>
                  </a:lnTo>
                  <a:lnTo>
                    <a:pt x="181356" y="61722"/>
                  </a:lnTo>
                  <a:lnTo>
                    <a:pt x="182499" y="67945"/>
                  </a:lnTo>
                  <a:lnTo>
                    <a:pt x="184912" y="73533"/>
                  </a:lnTo>
                  <a:lnTo>
                    <a:pt x="187325" y="79248"/>
                  </a:lnTo>
                  <a:lnTo>
                    <a:pt x="222376" y="101473"/>
                  </a:lnTo>
                  <a:lnTo>
                    <a:pt x="236093" y="101473"/>
                  </a:lnTo>
                  <a:lnTo>
                    <a:pt x="266133" y="85978"/>
                  </a:lnTo>
                  <a:lnTo>
                    <a:pt x="225298" y="85978"/>
                  </a:lnTo>
                  <a:lnTo>
                    <a:pt x="221233" y="85216"/>
                  </a:lnTo>
                  <a:lnTo>
                    <a:pt x="217550" y="83565"/>
                  </a:lnTo>
                  <a:lnTo>
                    <a:pt x="213994" y="82041"/>
                  </a:lnTo>
                  <a:lnTo>
                    <a:pt x="210819" y="79883"/>
                  </a:lnTo>
                  <a:lnTo>
                    <a:pt x="205486" y="74549"/>
                  </a:lnTo>
                  <a:lnTo>
                    <a:pt x="203454" y="71247"/>
                  </a:lnTo>
                  <a:lnTo>
                    <a:pt x="200660" y="63626"/>
                  </a:lnTo>
                  <a:lnTo>
                    <a:pt x="200025" y="59436"/>
                  </a:lnTo>
                  <a:lnTo>
                    <a:pt x="200025" y="50291"/>
                  </a:lnTo>
                  <a:lnTo>
                    <a:pt x="225298" y="23113"/>
                  </a:lnTo>
                  <a:lnTo>
                    <a:pt x="265741" y="23113"/>
                  </a:lnTo>
                  <a:lnTo>
                    <a:pt x="263779" y="21209"/>
                  </a:lnTo>
                  <a:lnTo>
                    <a:pt x="259587" y="17017"/>
                  </a:lnTo>
                  <a:lnTo>
                    <a:pt x="254381" y="13842"/>
                  </a:lnTo>
                  <a:lnTo>
                    <a:pt x="242569" y="9016"/>
                  </a:lnTo>
                  <a:lnTo>
                    <a:pt x="236093" y="7874"/>
                  </a:lnTo>
                  <a:close/>
                </a:path>
                <a:path w="333375" h="181609">
                  <a:moveTo>
                    <a:pt x="265741" y="23113"/>
                  </a:moveTo>
                  <a:lnTo>
                    <a:pt x="234187" y="23113"/>
                  </a:lnTo>
                  <a:lnTo>
                    <a:pt x="238251" y="23875"/>
                  </a:lnTo>
                  <a:lnTo>
                    <a:pt x="245618" y="26924"/>
                  </a:lnTo>
                  <a:lnTo>
                    <a:pt x="259714" y="50291"/>
                  </a:lnTo>
                  <a:lnTo>
                    <a:pt x="259714" y="59436"/>
                  </a:lnTo>
                  <a:lnTo>
                    <a:pt x="241935" y="83565"/>
                  </a:lnTo>
                  <a:lnTo>
                    <a:pt x="238251" y="85216"/>
                  </a:lnTo>
                  <a:lnTo>
                    <a:pt x="234187" y="85978"/>
                  </a:lnTo>
                  <a:lnTo>
                    <a:pt x="266133" y="85978"/>
                  </a:lnTo>
                  <a:lnTo>
                    <a:pt x="268097" y="84074"/>
                  </a:lnTo>
                  <a:lnTo>
                    <a:pt x="271525" y="79248"/>
                  </a:lnTo>
                  <a:lnTo>
                    <a:pt x="273938" y="73533"/>
                  </a:lnTo>
                  <a:lnTo>
                    <a:pt x="276351" y="67945"/>
                  </a:lnTo>
                  <a:lnTo>
                    <a:pt x="277622" y="61722"/>
                  </a:lnTo>
                  <a:lnTo>
                    <a:pt x="277622" y="48387"/>
                  </a:lnTo>
                  <a:lnTo>
                    <a:pt x="276351" y="42037"/>
                  </a:lnTo>
                  <a:lnTo>
                    <a:pt x="273938" y="36322"/>
                  </a:lnTo>
                  <a:lnTo>
                    <a:pt x="271525" y="30479"/>
                  </a:lnTo>
                  <a:lnTo>
                    <a:pt x="268097" y="25400"/>
                  </a:lnTo>
                  <a:lnTo>
                    <a:pt x="265741" y="23113"/>
                  </a:lnTo>
                  <a:close/>
                </a:path>
                <a:path w="333375" h="181609">
                  <a:moveTo>
                    <a:pt x="49656" y="124078"/>
                  </a:moveTo>
                  <a:lnTo>
                    <a:pt x="31750" y="124078"/>
                  </a:lnTo>
                  <a:lnTo>
                    <a:pt x="31750" y="181355"/>
                  </a:lnTo>
                  <a:lnTo>
                    <a:pt x="151511" y="181355"/>
                  </a:lnTo>
                  <a:lnTo>
                    <a:pt x="151511" y="166242"/>
                  </a:lnTo>
                  <a:lnTo>
                    <a:pt x="49656" y="166242"/>
                  </a:lnTo>
                  <a:lnTo>
                    <a:pt x="49656" y="124078"/>
                  </a:lnTo>
                  <a:close/>
                </a:path>
                <a:path w="333375" h="181609">
                  <a:moveTo>
                    <a:pt x="147574" y="87375"/>
                  </a:moveTo>
                  <a:lnTo>
                    <a:pt x="130048" y="87375"/>
                  </a:lnTo>
                  <a:lnTo>
                    <a:pt x="130048" y="133730"/>
                  </a:lnTo>
                  <a:lnTo>
                    <a:pt x="147574" y="133730"/>
                  </a:lnTo>
                  <a:lnTo>
                    <a:pt x="147574" y="87375"/>
                  </a:lnTo>
                  <a:close/>
                </a:path>
                <a:path w="333375" h="181609">
                  <a:moveTo>
                    <a:pt x="55625" y="7874"/>
                  </a:moveTo>
                  <a:lnTo>
                    <a:pt x="41147" y="7874"/>
                  </a:lnTo>
                  <a:lnTo>
                    <a:pt x="34797" y="9016"/>
                  </a:lnTo>
                  <a:lnTo>
                    <a:pt x="3556" y="36322"/>
                  </a:lnTo>
                  <a:lnTo>
                    <a:pt x="0" y="48387"/>
                  </a:lnTo>
                  <a:lnTo>
                    <a:pt x="0" y="61722"/>
                  </a:lnTo>
                  <a:lnTo>
                    <a:pt x="23113" y="95630"/>
                  </a:lnTo>
                  <a:lnTo>
                    <a:pt x="41147" y="101473"/>
                  </a:lnTo>
                  <a:lnTo>
                    <a:pt x="55244" y="101473"/>
                  </a:lnTo>
                  <a:lnTo>
                    <a:pt x="61975" y="100329"/>
                  </a:lnTo>
                  <a:lnTo>
                    <a:pt x="73787" y="95250"/>
                  </a:lnTo>
                  <a:lnTo>
                    <a:pt x="78993" y="91821"/>
                  </a:lnTo>
                  <a:lnTo>
                    <a:pt x="83312" y="87375"/>
                  </a:lnTo>
                  <a:lnTo>
                    <a:pt x="147574" y="87375"/>
                  </a:lnTo>
                  <a:lnTo>
                    <a:pt x="147574" y="85978"/>
                  </a:lnTo>
                  <a:lnTo>
                    <a:pt x="43941" y="85978"/>
                  </a:lnTo>
                  <a:lnTo>
                    <a:pt x="39878" y="85216"/>
                  </a:lnTo>
                  <a:lnTo>
                    <a:pt x="36194" y="83565"/>
                  </a:lnTo>
                  <a:lnTo>
                    <a:pt x="32638" y="82041"/>
                  </a:lnTo>
                  <a:lnTo>
                    <a:pt x="29463" y="79883"/>
                  </a:lnTo>
                  <a:lnTo>
                    <a:pt x="24130" y="74549"/>
                  </a:lnTo>
                  <a:lnTo>
                    <a:pt x="22097" y="71247"/>
                  </a:lnTo>
                  <a:lnTo>
                    <a:pt x="19303" y="63626"/>
                  </a:lnTo>
                  <a:lnTo>
                    <a:pt x="18668" y="59436"/>
                  </a:lnTo>
                  <a:lnTo>
                    <a:pt x="18668" y="50291"/>
                  </a:lnTo>
                  <a:lnTo>
                    <a:pt x="43941" y="23113"/>
                  </a:lnTo>
                  <a:lnTo>
                    <a:pt x="83987" y="23113"/>
                  </a:lnTo>
                  <a:lnTo>
                    <a:pt x="80009" y="18668"/>
                  </a:lnTo>
                  <a:lnTo>
                    <a:pt x="74675" y="14859"/>
                  </a:lnTo>
                  <a:lnTo>
                    <a:pt x="62484" y="9271"/>
                  </a:lnTo>
                  <a:lnTo>
                    <a:pt x="55625" y="7874"/>
                  </a:lnTo>
                  <a:close/>
                </a:path>
                <a:path w="333375" h="181609">
                  <a:moveTo>
                    <a:pt x="83987" y="23113"/>
                  </a:moveTo>
                  <a:lnTo>
                    <a:pt x="52831" y="23113"/>
                  </a:lnTo>
                  <a:lnTo>
                    <a:pt x="56896" y="23875"/>
                  </a:lnTo>
                  <a:lnTo>
                    <a:pt x="64262" y="26924"/>
                  </a:lnTo>
                  <a:lnTo>
                    <a:pt x="78359" y="50291"/>
                  </a:lnTo>
                  <a:lnTo>
                    <a:pt x="78359" y="59436"/>
                  </a:lnTo>
                  <a:lnTo>
                    <a:pt x="60578" y="83565"/>
                  </a:lnTo>
                  <a:lnTo>
                    <a:pt x="56896" y="85216"/>
                  </a:lnTo>
                  <a:lnTo>
                    <a:pt x="52831" y="85978"/>
                  </a:lnTo>
                  <a:lnTo>
                    <a:pt x="147574" y="85978"/>
                  </a:lnTo>
                  <a:lnTo>
                    <a:pt x="147574" y="72898"/>
                  </a:lnTo>
                  <a:lnTo>
                    <a:pt x="92329" y="72898"/>
                  </a:lnTo>
                  <a:lnTo>
                    <a:pt x="94742" y="67310"/>
                  </a:lnTo>
                  <a:lnTo>
                    <a:pt x="95812" y="61722"/>
                  </a:lnTo>
                  <a:lnTo>
                    <a:pt x="95818" y="48387"/>
                  </a:lnTo>
                  <a:lnTo>
                    <a:pt x="94868" y="42925"/>
                  </a:lnTo>
                  <a:lnTo>
                    <a:pt x="92837" y="37718"/>
                  </a:lnTo>
                  <a:lnTo>
                    <a:pt x="147574" y="37718"/>
                  </a:lnTo>
                  <a:lnTo>
                    <a:pt x="147574" y="23495"/>
                  </a:lnTo>
                  <a:lnTo>
                    <a:pt x="84327" y="23495"/>
                  </a:lnTo>
                  <a:lnTo>
                    <a:pt x="83987" y="23113"/>
                  </a:lnTo>
                  <a:close/>
                </a:path>
                <a:path w="333375" h="181609">
                  <a:moveTo>
                    <a:pt x="147574" y="37718"/>
                  </a:moveTo>
                  <a:lnTo>
                    <a:pt x="130301" y="37718"/>
                  </a:lnTo>
                  <a:lnTo>
                    <a:pt x="130301" y="72898"/>
                  </a:lnTo>
                  <a:lnTo>
                    <a:pt x="147574" y="72898"/>
                  </a:lnTo>
                  <a:lnTo>
                    <a:pt x="147574" y="37718"/>
                  </a:lnTo>
                  <a:close/>
                </a:path>
                <a:path w="333375" h="181609">
                  <a:moveTo>
                    <a:pt x="147574" y="0"/>
                  </a:moveTo>
                  <a:lnTo>
                    <a:pt x="130048" y="0"/>
                  </a:lnTo>
                  <a:lnTo>
                    <a:pt x="130048" y="23495"/>
                  </a:lnTo>
                  <a:lnTo>
                    <a:pt x="147574" y="23495"/>
                  </a:lnTo>
                  <a:lnTo>
                    <a:pt x="14757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24590" y="498955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작품 속 작품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그림 26" descr="항아_선녀와_쿠마의_무녀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4220" y="1617785"/>
            <a:ext cx="2971791" cy="1998185"/>
          </a:xfrm>
          <a:prstGeom prst="rect">
            <a:avLst/>
          </a:prstGeom>
          <a:ln w="57150">
            <a:solidFill>
              <a:srgbClr val="B7DBFA"/>
            </a:solidFill>
          </a:ln>
        </p:spPr>
      </p:pic>
      <p:pic>
        <p:nvPicPr>
          <p:cNvPr id="28" name="그림 27" descr="S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40645" y="512285"/>
            <a:ext cx="2209800" cy="3086100"/>
          </a:xfrm>
          <a:prstGeom prst="rect">
            <a:avLst/>
          </a:prstGeom>
          <a:ln w="57150">
            <a:solidFill>
              <a:srgbClr val="B7DBFA"/>
            </a:solidFill>
          </a:ln>
        </p:spPr>
      </p:pic>
    </p:spTree>
    <p:extLst>
      <p:ext uri="{BB962C8B-B14F-4D97-AF65-F5344CB8AC3E}">
        <p14:creationId xmlns:p14="http://schemas.microsoft.com/office/powerpoint/2010/main" xmlns="" val="424919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08428" y="544559"/>
            <a:ext cx="2432879" cy="610033"/>
            <a:chOff x="408428" y="544559"/>
            <a:chExt cx="2432879" cy="610033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rgbClr val="45A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08428" y="591674"/>
              <a:ext cx="2432879" cy="310919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24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45A1F5"/>
                  </a:solidFill>
                  <a:latin typeface="맑은 고딕" panose="020B0503020000020004" pitchFamily="50" charset="-127"/>
                  <a:ea typeface="Yoon가변 윤고딕 550_TT" panose="02020603020101020101" pitchFamily="18" charset="-127"/>
                </a:rPr>
                <a:t>  </a:t>
              </a:r>
              <a:r>
                <a:rPr lang="ko-KR" altLang="en-US" sz="24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45A1F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사건 분석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25488" y="957615"/>
              <a:ext cx="1373296" cy="196977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아들의 연인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056440" y="6402814"/>
            <a:ext cx="202547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문학과 인간의 이해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096897" y="2197426"/>
            <a:ext cx="9998206" cy="727518"/>
            <a:chOff x="1169096" y="2237148"/>
            <a:chExt cx="8906416" cy="648074"/>
          </a:xfrm>
        </p:grpSpPr>
        <p:sp>
          <p:nvSpPr>
            <p:cNvPr id="39" name="자유형 38"/>
            <p:cNvSpPr/>
            <p:nvPr/>
          </p:nvSpPr>
          <p:spPr>
            <a:xfrm rot="5400000">
              <a:off x="2012367" y="1393877"/>
              <a:ext cx="648074" cy="2334616"/>
            </a:xfrm>
            <a:custGeom>
              <a:avLst/>
              <a:gdLst>
                <a:gd name="connsiteX0" fmla="*/ 0 w 828099"/>
                <a:gd name="connsiteY0" fmla="*/ 3303002 h 3303002"/>
                <a:gd name="connsiteX1" fmla="*/ 0 w 828099"/>
                <a:gd name="connsiteY1" fmla="*/ 355342 h 3303002"/>
                <a:gd name="connsiteX2" fmla="*/ 7 w 828099"/>
                <a:gd name="connsiteY2" fmla="*/ 355342 h 3303002"/>
                <a:gd name="connsiteX3" fmla="*/ 414053 w 828099"/>
                <a:gd name="connsiteY3" fmla="*/ 0 h 3303002"/>
                <a:gd name="connsiteX4" fmla="*/ 828099 w 828099"/>
                <a:gd name="connsiteY4" fmla="*/ 355342 h 3303002"/>
                <a:gd name="connsiteX5" fmla="*/ 828093 w 828099"/>
                <a:gd name="connsiteY5" fmla="*/ 355342 h 3303002"/>
                <a:gd name="connsiteX6" fmla="*/ 828093 w 828099"/>
                <a:gd name="connsiteY6" fmla="*/ 3302996 h 3303002"/>
                <a:gd name="connsiteX7" fmla="*/ 414055 w 828099"/>
                <a:gd name="connsiteY7" fmla="*/ 2947660 h 3303002"/>
                <a:gd name="connsiteX8" fmla="*/ 8 w 828099"/>
                <a:gd name="connsiteY8" fmla="*/ 3303002 h 3303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099" h="3303002">
                  <a:moveTo>
                    <a:pt x="0" y="3303002"/>
                  </a:moveTo>
                  <a:lnTo>
                    <a:pt x="0" y="355342"/>
                  </a:lnTo>
                  <a:lnTo>
                    <a:pt x="7" y="355342"/>
                  </a:lnTo>
                  <a:lnTo>
                    <a:pt x="414053" y="0"/>
                  </a:lnTo>
                  <a:lnTo>
                    <a:pt x="828099" y="355342"/>
                  </a:lnTo>
                  <a:lnTo>
                    <a:pt x="828093" y="355342"/>
                  </a:lnTo>
                  <a:lnTo>
                    <a:pt x="828093" y="3302996"/>
                  </a:lnTo>
                  <a:lnTo>
                    <a:pt x="414055" y="2947660"/>
                  </a:lnTo>
                  <a:lnTo>
                    <a:pt x="8" y="3303002"/>
                  </a:lnTo>
                  <a:close/>
                </a:path>
              </a:pathLst>
            </a:custGeom>
            <a:solidFill>
              <a:srgbClr val="45A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5400000">
              <a:off x="4202967" y="1393877"/>
              <a:ext cx="648074" cy="2334616"/>
            </a:xfrm>
            <a:custGeom>
              <a:avLst/>
              <a:gdLst>
                <a:gd name="connsiteX0" fmla="*/ 0 w 828099"/>
                <a:gd name="connsiteY0" fmla="*/ 3303002 h 3303002"/>
                <a:gd name="connsiteX1" fmla="*/ 0 w 828099"/>
                <a:gd name="connsiteY1" fmla="*/ 355342 h 3303002"/>
                <a:gd name="connsiteX2" fmla="*/ 7 w 828099"/>
                <a:gd name="connsiteY2" fmla="*/ 355342 h 3303002"/>
                <a:gd name="connsiteX3" fmla="*/ 414053 w 828099"/>
                <a:gd name="connsiteY3" fmla="*/ 0 h 3303002"/>
                <a:gd name="connsiteX4" fmla="*/ 828099 w 828099"/>
                <a:gd name="connsiteY4" fmla="*/ 355342 h 3303002"/>
                <a:gd name="connsiteX5" fmla="*/ 828093 w 828099"/>
                <a:gd name="connsiteY5" fmla="*/ 355342 h 3303002"/>
                <a:gd name="connsiteX6" fmla="*/ 828093 w 828099"/>
                <a:gd name="connsiteY6" fmla="*/ 3302996 h 3303002"/>
                <a:gd name="connsiteX7" fmla="*/ 414055 w 828099"/>
                <a:gd name="connsiteY7" fmla="*/ 2947660 h 3303002"/>
                <a:gd name="connsiteX8" fmla="*/ 8 w 828099"/>
                <a:gd name="connsiteY8" fmla="*/ 3303002 h 3303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099" h="3303002">
                  <a:moveTo>
                    <a:pt x="0" y="3303002"/>
                  </a:moveTo>
                  <a:lnTo>
                    <a:pt x="0" y="355342"/>
                  </a:lnTo>
                  <a:lnTo>
                    <a:pt x="7" y="355342"/>
                  </a:lnTo>
                  <a:lnTo>
                    <a:pt x="414053" y="0"/>
                  </a:lnTo>
                  <a:lnTo>
                    <a:pt x="828099" y="355342"/>
                  </a:lnTo>
                  <a:lnTo>
                    <a:pt x="828093" y="355342"/>
                  </a:lnTo>
                  <a:lnTo>
                    <a:pt x="828093" y="3302996"/>
                  </a:lnTo>
                  <a:lnTo>
                    <a:pt x="414055" y="2947660"/>
                  </a:lnTo>
                  <a:lnTo>
                    <a:pt x="8" y="3303002"/>
                  </a:lnTo>
                  <a:close/>
                </a:path>
              </a:pathLst>
            </a:custGeom>
            <a:solidFill>
              <a:srgbClr val="8FC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 rot="5400000">
              <a:off x="6393567" y="1393877"/>
              <a:ext cx="648074" cy="2334616"/>
            </a:xfrm>
            <a:custGeom>
              <a:avLst/>
              <a:gdLst>
                <a:gd name="connsiteX0" fmla="*/ 0 w 828099"/>
                <a:gd name="connsiteY0" fmla="*/ 3303002 h 3303002"/>
                <a:gd name="connsiteX1" fmla="*/ 0 w 828099"/>
                <a:gd name="connsiteY1" fmla="*/ 355342 h 3303002"/>
                <a:gd name="connsiteX2" fmla="*/ 7 w 828099"/>
                <a:gd name="connsiteY2" fmla="*/ 355342 h 3303002"/>
                <a:gd name="connsiteX3" fmla="*/ 414053 w 828099"/>
                <a:gd name="connsiteY3" fmla="*/ 0 h 3303002"/>
                <a:gd name="connsiteX4" fmla="*/ 828099 w 828099"/>
                <a:gd name="connsiteY4" fmla="*/ 355342 h 3303002"/>
                <a:gd name="connsiteX5" fmla="*/ 828093 w 828099"/>
                <a:gd name="connsiteY5" fmla="*/ 355342 h 3303002"/>
                <a:gd name="connsiteX6" fmla="*/ 828093 w 828099"/>
                <a:gd name="connsiteY6" fmla="*/ 3302996 h 3303002"/>
                <a:gd name="connsiteX7" fmla="*/ 414055 w 828099"/>
                <a:gd name="connsiteY7" fmla="*/ 2947660 h 3303002"/>
                <a:gd name="connsiteX8" fmla="*/ 8 w 828099"/>
                <a:gd name="connsiteY8" fmla="*/ 3303002 h 3303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099" h="3303002">
                  <a:moveTo>
                    <a:pt x="0" y="3303002"/>
                  </a:moveTo>
                  <a:lnTo>
                    <a:pt x="0" y="355342"/>
                  </a:lnTo>
                  <a:lnTo>
                    <a:pt x="7" y="355342"/>
                  </a:lnTo>
                  <a:lnTo>
                    <a:pt x="414053" y="0"/>
                  </a:lnTo>
                  <a:lnTo>
                    <a:pt x="828099" y="355342"/>
                  </a:lnTo>
                  <a:lnTo>
                    <a:pt x="828093" y="355342"/>
                  </a:lnTo>
                  <a:lnTo>
                    <a:pt x="828093" y="3302996"/>
                  </a:lnTo>
                  <a:lnTo>
                    <a:pt x="414055" y="2947660"/>
                  </a:lnTo>
                  <a:lnTo>
                    <a:pt x="8" y="3303002"/>
                  </a:lnTo>
                  <a:close/>
                </a:path>
              </a:pathLst>
            </a:custGeom>
            <a:solidFill>
              <a:srgbClr val="B7D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 rot="5400000">
              <a:off x="8584167" y="1393877"/>
              <a:ext cx="648074" cy="2334616"/>
            </a:xfrm>
            <a:custGeom>
              <a:avLst/>
              <a:gdLst>
                <a:gd name="connsiteX0" fmla="*/ 0 w 828099"/>
                <a:gd name="connsiteY0" fmla="*/ 3303002 h 3303002"/>
                <a:gd name="connsiteX1" fmla="*/ 0 w 828099"/>
                <a:gd name="connsiteY1" fmla="*/ 355342 h 3303002"/>
                <a:gd name="connsiteX2" fmla="*/ 7 w 828099"/>
                <a:gd name="connsiteY2" fmla="*/ 355342 h 3303002"/>
                <a:gd name="connsiteX3" fmla="*/ 414053 w 828099"/>
                <a:gd name="connsiteY3" fmla="*/ 0 h 3303002"/>
                <a:gd name="connsiteX4" fmla="*/ 828099 w 828099"/>
                <a:gd name="connsiteY4" fmla="*/ 355342 h 3303002"/>
                <a:gd name="connsiteX5" fmla="*/ 828093 w 828099"/>
                <a:gd name="connsiteY5" fmla="*/ 355342 h 3303002"/>
                <a:gd name="connsiteX6" fmla="*/ 828093 w 828099"/>
                <a:gd name="connsiteY6" fmla="*/ 3302996 h 3303002"/>
                <a:gd name="connsiteX7" fmla="*/ 414055 w 828099"/>
                <a:gd name="connsiteY7" fmla="*/ 2947660 h 3303002"/>
                <a:gd name="connsiteX8" fmla="*/ 8 w 828099"/>
                <a:gd name="connsiteY8" fmla="*/ 3303002 h 3303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099" h="3303002">
                  <a:moveTo>
                    <a:pt x="0" y="3303002"/>
                  </a:moveTo>
                  <a:lnTo>
                    <a:pt x="0" y="355342"/>
                  </a:lnTo>
                  <a:lnTo>
                    <a:pt x="7" y="355342"/>
                  </a:lnTo>
                  <a:lnTo>
                    <a:pt x="414053" y="0"/>
                  </a:lnTo>
                  <a:lnTo>
                    <a:pt x="828099" y="355342"/>
                  </a:lnTo>
                  <a:lnTo>
                    <a:pt x="828093" y="355342"/>
                  </a:lnTo>
                  <a:lnTo>
                    <a:pt x="828093" y="3302996"/>
                  </a:lnTo>
                  <a:lnTo>
                    <a:pt x="414055" y="2947660"/>
                  </a:lnTo>
                  <a:lnTo>
                    <a:pt x="8" y="3303002"/>
                  </a:lnTo>
                  <a:close/>
                </a:path>
              </a:pathLst>
            </a:custGeom>
            <a:solidFill>
              <a:srgbClr val="E6F3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535222" y="2406818"/>
            <a:ext cx="1774845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사이드  미러 사건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034314" y="2413838"/>
            <a:ext cx="1672253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도란과의 첫만남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698632" y="2413838"/>
            <a:ext cx="1261884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두번째 만남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9237800" y="2413838"/>
            <a:ext cx="1261884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세번째 만남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411873" y="4071490"/>
            <a:ext cx="2215182" cy="363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088528" y="4071490"/>
            <a:ext cx="2215182" cy="363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426856" y="4071490"/>
            <a:ext cx="2215182" cy="363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452785" y="4005063"/>
            <a:ext cx="13885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45A1F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사이드 미러</a:t>
            </a:r>
            <a:endParaRPr lang="ko-KR" altLang="en-US" sz="2000" dirty="0">
              <a:solidFill>
                <a:srgbClr val="45A1F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574005" y="4005063"/>
            <a:ext cx="3337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rgbClr val="45A1F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endParaRPr lang="ko-KR" altLang="en-US" sz="2000" dirty="0">
              <a:solidFill>
                <a:srgbClr val="45A1F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876859" y="4005063"/>
            <a:ext cx="8723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45A1F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목도리</a:t>
            </a:r>
            <a:endParaRPr lang="ko-KR" altLang="en-US" sz="2000" dirty="0">
              <a:solidFill>
                <a:srgbClr val="45A1F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9449021" y="4005063"/>
            <a:ext cx="8723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rgbClr val="45A1F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팥빙수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483239" y="4509119"/>
            <a:ext cx="1327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아파트 주차장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373682" y="4509119"/>
            <a:ext cx="7328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커피숍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3156" y="4509119"/>
            <a:ext cx="15103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차이나 레스토랑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백화점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9521801" y="4509119"/>
            <a:ext cx="7328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커피숍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65897" y="3156009"/>
            <a:ext cx="519339" cy="717291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815150" y="3148690"/>
            <a:ext cx="782650" cy="782650"/>
          </a:xfrm>
          <a:prstGeom prst="ellipse">
            <a:avLst/>
          </a:prstGeom>
          <a:noFill/>
          <a:ln w="38100">
            <a:solidFill>
              <a:srgbClr val="6AB4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6920858" y="3112900"/>
            <a:ext cx="782650" cy="782650"/>
          </a:xfrm>
          <a:prstGeom prst="ellipse">
            <a:avLst/>
          </a:prstGeom>
          <a:noFill/>
          <a:ln w="38100">
            <a:solidFill>
              <a:srgbClr val="6AB4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4347845" y="3095488"/>
            <a:ext cx="782650" cy="782650"/>
          </a:xfrm>
          <a:prstGeom prst="ellipse">
            <a:avLst/>
          </a:prstGeom>
          <a:noFill/>
          <a:ln w="38100">
            <a:solidFill>
              <a:srgbClr val="6AB4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9493872" y="3148690"/>
            <a:ext cx="782650" cy="782650"/>
          </a:xfrm>
          <a:prstGeom prst="ellipse">
            <a:avLst/>
          </a:prstGeom>
          <a:noFill/>
          <a:ln w="38100">
            <a:solidFill>
              <a:srgbClr val="6AB4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6486" y="3327845"/>
            <a:ext cx="588227" cy="5162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6625" y="3360420"/>
            <a:ext cx="683389" cy="3723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41036" y="3221801"/>
            <a:ext cx="719179" cy="585705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8086030" y="1794756"/>
            <a:ext cx="11015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45A1F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다이어리</a:t>
            </a:r>
            <a:endParaRPr lang="ko-KR" altLang="en-US" sz="2000" dirty="0">
              <a:solidFill>
                <a:srgbClr val="45A1F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8244644" y="902593"/>
            <a:ext cx="782650" cy="782650"/>
          </a:xfrm>
          <a:prstGeom prst="ellipse">
            <a:avLst/>
          </a:prstGeom>
          <a:noFill/>
          <a:ln w="38100">
            <a:solidFill>
              <a:srgbClr val="6AB4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749214" y="481117"/>
            <a:ext cx="1723549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현과 도란의 갈등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78190" y="1039830"/>
            <a:ext cx="515558" cy="55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28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0" y="0"/>
            <a:ext cx="12192000" cy="3176972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417360" y="548680"/>
            <a:ext cx="7207032" cy="4324220"/>
            <a:chOff x="1896476" y="440668"/>
            <a:chExt cx="8248800" cy="4949280"/>
          </a:xfrm>
        </p:grpSpPr>
        <p:pic>
          <p:nvPicPr>
            <p:cNvPr id="7" name="Picture 2" descr="http://www.graphicsfuel.com/wp-content/uploads/2013/03/mackbook-pro-retina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6476" y="440668"/>
              <a:ext cx="8248800" cy="4949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8" name="개체 14"/>
            <p:cNvGraphicFramePr>
              <a:graphicFrameLocks noChangeAspect="1"/>
            </p:cNvGraphicFramePr>
            <p:nvPr/>
          </p:nvGraphicFramePr>
          <p:xfrm>
            <a:off x="3862705" y="1300109"/>
            <a:ext cx="4870622" cy="323039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cxnSp>
        <p:nvCxnSpPr>
          <p:cNvPr id="9" name="직선 연결선 8"/>
          <p:cNvCxnSpPr/>
          <p:nvPr/>
        </p:nvCxnSpPr>
        <p:spPr>
          <a:xfrm>
            <a:off x="551384" y="544559"/>
            <a:ext cx="0" cy="57429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2716" y="600305"/>
            <a:ext cx="2619934" cy="29546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단어를 통한 이해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5488" y="957615"/>
            <a:ext cx="1373296" cy="1969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아들의 연인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46628" y="4690345"/>
            <a:ext cx="7885236" cy="76174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3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양심의 가책을 느끼지만 나서지 않는 </a:t>
            </a:r>
            <a:r>
              <a:rPr lang="en-US" altLang="ko-KR" sz="3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3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</a:t>
            </a:r>
            <a:r>
              <a:rPr lang="en-US" altLang="ko-KR" sz="3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</a:p>
          <a:p>
            <a:pPr algn="ctr">
              <a:lnSpc>
                <a:spcPct val="80000"/>
              </a:lnSpc>
            </a:pPr>
            <a:r>
              <a:rPr lang="ko-KR" altLang="en-US" sz="3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삭막한 현대사회</a:t>
            </a:r>
            <a:r>
              <a:rPr lang="ko-KR" altLang="en-US" sz="3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반영하는 사건</a:t>
            </a:r>
            <a:r>
              <a:rPr lang="en-US" altLang="ko-KR" sz="3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30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56440" y="6402814"/>
            <a:ext cx="202547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문학과 인간의 이해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5389" y="4563374"/>
            <a:ext cx="3289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45A1F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사이드 미러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0451"/>
          <a:stretch/>
        </p:blipFill>
        <p:spPr>
          <a:xfrm>
            <a:off x="3967256" y="1232137"/>
            <a:ext cx="4148044" cy="259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8299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/>
          <a:srcRect l="44278"/>
          <a:stretch/>
        </p:blipFill>
        <p:spPr>
          <a:xfrm>
            <a:off x="5867400" y="708241"/>
            <a:ext cx="6328842" cy="5639289"/>
          </a:xfrm>
          <a:prstGeom prst="rect">
            <a:avLst/>
          </a:prstGeom>
        </p:spPr>
      </p:pic>
      <p:sp>
        <p:nvSpPr>
          <p:cNvPr id="5" name="자유형 4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59815" y="452573"/>
            <a:ext cx="2573885" cy="702020"/>
            <a:chOff x="365236" y="452573"/>
            <a:chExt cx="2432879" cy="70202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rgbClr val="45A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65236" y="452573"/>
              <a:ext cx="2432879" cy="590931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24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45A1F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문장을 통한 이해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5488" y="957616"/>
              <a:ext cx="1373296" cy="196977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아들의 연인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076950" y="1544396"/>
            <a:ext cx="6008681" cy="3447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8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나와 도란의 만남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29392" y="3026871"/>
            <a:ext cx="7067142" cy="193899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lvl="1" algn="ctr">
              <a:lnSpc>
                <a:spcPct val="80000"/>
              </a:lnSpc>
            </a:pP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차를 마시고 같이 걸어 나오는데</a:t>
            </a:r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0D80E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80000"/>
              </a:lnSpc>
            </a:pP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아이가 뭔가 껄끄러워 하는 듯한 느낌을 받았다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just">
              <a:lnSpc>
                <a:spcPct val="80000"/>
              </a:lnSpc>
            </a:pPr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0D80E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대한 감정이 아닌 고급 커피숍에 대한 거부감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1"/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도란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상류층의 삶에 대한 불편함을 느꼈다고 해석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just">
              <a:lnSpc>
                <a:spcPct val="80000"/>
              </a:lnSpc>
            </a:pPr>
            <a:endParaRPr lang="ko-KR" altLang="en-US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0D80E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56440" y="6402814"/>
            <a:ext cx="202547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문학과 인간의 이해</a:t>
            </a:r>
          </a:p>
        </p:txBody>
      </p:sp>
      <p:sp>
        <p:nvSpPr>
          <p:cNvPr id="22" name="자유형 21"/>
          <p:cNvSpPr/>
          <p:nvPr/>
        </p:nvSpPr>
        <p:spPr>
          <a:xfrm>
            <a:off x="3278187" y="1319492"/>
            <a:ext cx="2595563" cy="2171700"/>
          </a:xfrm>
          <a:custGeom>
            <a:avLst/>
            <a:gdLst>
              <a:gd name="connsiteX0" fmla="*/ 2595563 w 2595563"/>
              <a:gd name="connsiteY0" fmla="*/ 0 h 2171700"/>
              <a:gd name="connsiteX1" fmla="*/ 0 w 2595563"/>
              <a:gd name="connsiteY1" fmla="*/ 2007394 h 2171700"/>
              <a:gd name="connsiteX2" fmla="*/ 35719 w 2595563"/>
              <a:gd name="connsiteY2" fmla="*/ 2171700 h 2171700"/>
              <a:gd name="connsiteX3" fmla="*/ 2590800 w 2595563"/>
              <a:gd name="connsiteY3" fmla="*/ 776287 h 2171700"/>
              <a:gd name="connsiteX4" fmla="*/ 2595563 w 2595563"/>
              <a:gd name="connsiteY4" fmla="*/ 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5563" h="2171700">
                <a:moveTo>
                  <a:pt x="2595563" y="0"/>
                </a:moveTo>
                <a:lnTo>
                  <a:pt x="0" y="2007394"/>
                </a:lnTo>
                <a:lnTo>
                  <a:pt x="35719" y="2171700"/>
                </a:lnTo>
                <a:lnTo>
                  <a:pt x="2590800" y="776287"/>
                </a:lnTo>
                <a:cubicBezTo>
                  <a:pt x="2592388" y="517525"/>
                  <a:pt x="2593975" y="258762"/>
                  <a:pt x="2595563" y="0"/>
                </a:cubicBezTo>
                <a:close/>
              </a:path>
            </a:pathLst>
          </a:custGeom>
          <a:solidFill>
            <a:srgbClr val="0D8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18657338"/>
              </p:ext>
            </p:extLst>
          </p:nvPr>
        </p:nvGraphicFramePr>
        <p:xfrm>
          <a:off x="923775" y="2010083"/>
          <a:ext cx="4043516" cy="3447287"/>
        </p:xfrm>
        <a:graphic>
          <a:graphicData uri="http://schemas.openxmlformats.org/presentationml/2006/ole">
            <p:oleObj spid="_x0000_s1068" name="Image" r:id="rId4" imgW="7263492" imgH="6196825" progId="Photoshop.Image.13">
              <p:embed/>
            </p:oleObj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66205" y="2950524"/>
            <a:ext cx="636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4000" dirty="0">
              <a:solidFill>
                <a:srgbClr val="0D80E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600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/>
          <a:srcRect l="44278"/>
          <a:stretch/>
        </p:blipFill>
        <p:spPr>
          <a:xfrm>
            <a:off x="5867400" y="708241"/>
            <a:ext cx="6328842" cy="5639289"/>
          </a:xfrm>
          <a:prstGeom prst="rect">
            <a:avLst/>
          </a:prstGeom>
        </p:spPr>
      </p:pic>
      <p:sp>
        <p:nvSpPr>
          <p:cNvPr id="5" name="자유형 4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59815" y="452573"/>
            <a:ext cx="2573885" cy="702020"/>
            <a:chOff x="365236" y="452573"/>
            <a:chExt cx="2432879" cy="70202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rgbClr val="45A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65236" y="452573"/>
              <a:ext cx="2432879" cy="590931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24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45A1F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문장을 통한 이해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5488" y="957616"/>
              <a:ext cx="1373296" cy="196977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아들의 연인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076950" y="1544396"/>
            <a:ext cx="6008681" cy="3447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8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나와 도란의 만남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0652" y="2929330"/>
            <a:ext cx="7315948" cy="30285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lvl="1" algn="ctr">
              <a:lnSpc>
                <a:spcPct val="80000"/>
              </a:lnSpc>
            </a:pP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꼬집어서 이런 점이 마음에 들지 않는다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lvl="1" algn="ctr">
              <a:lnSpc>
                <a:spcPct val="80000"/>
              </a:lnSpc>
            </a:pPr>
            <a:r>
              <a:rPr lang="ko-KR" altLang="en-US" sz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싶은게</a:t>
            </a: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아니라 어딘가 겉도는 느낌과 묘한 이질감이었다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8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0D80E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80000"/>
              </a:lnSpc>
            </a:pPr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0D80E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도란에게 묘한 이질감을 받으며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물질적인 배경의 차이를 느끼게 해줌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자신도 모르게 계층적으로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다르다는 느낌을 받았다고 </a:t>
            </a:r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해석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>
              <a:lnSpc>
                <a:spcPct val="80000"/>
              </a:lnSpc>
            </a:pPr>
            <a:endParaRPr lang="ko-KR" altLang="en-US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0D80E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56440" y="6402814"/>
            <a:ext cx="202547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문학과 인간의 이해</a:t>
            </a:r>
          </a:p>
        </p:txBody>
      </p:sp>
      <p:sp>
        <p:nvSpPr>
          <p:cNvPr id="22" name="자유형 21"/>
          <p:cNvSpPr/>
          <p:nvPr/>
        </p:nvSpPr>
        <p:spPr>
          <a:xfrm>
            <a:off x="3278187" y="1319492"/>
            <a:ext cx="2595563" cy="2171700"/>
          </a:xfrm>
          <a:custGeom>
            <a:avLst/>
            <a:gdLst>
              <a:gd name="connsiteX0" fmla="*/ 2595563 w 2595563"/>
              <a:gd name="connsiteY0" fmla="*/ 0 h 2171700"/>
              <a:gd name="connsiteX1" fmla="*/ 0 w 2595563"/>
              <a:gd name="connsiteY1" fmla="*/ 2007394 h 2171700"/>
              <a:gd name="connsiteX2" fmla="*/ 35719 w 2595563"/>
              <a:gd name="connsiteY2" fmla="*/ 2171700 h 2171700"/>
              <a:gd name="connsiteX3" fmla="*/ 2590800 w 2595563"/>
              <a:gd name="connsiteY3" fmla="*/ 776287 h 2171700"/>
              <a:gd name="connsiteX4" fmla="*/ 2595563 w 2595563"/>
              <a:gd name="connsiteY4" fmla="*/ 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5563" h="2171700">
                <a:moveTo>
                  <a:pt x="2595563" y="0"/>
                </a:moveTo>
                <a:lnTo>
                  <a:pt x="0" y="2007394"/>
                </a:lnTo>
                <a:lnTo>
                  <a:pt x="35719" y="2171700"/>
                </a:lnTo>
                <a:lnTo>
                  <a:pt x="2590800" y="776287"/>
                </a:lnTo>
                <a:cubicBezTo>
                  <a:pt x="2592388" y="517525"/>
                  <a:pt x="2593975" y="258762"/>
                  <a:pt x="2595563" y="0"/>
                </a:cubicBezTo>
                <a:close/>
              </a:path>
            </a:pathLst>
          </a:custGeom>
          <a:solidFill>
            <a:srgbClr val="0D8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개체 22"/>
          <p:cNvGraphicFramePr>
            <a:graphicFrameLocks noChangeAspect="1"/>
          </p:cNvGraphicFramePr>
          <p:nvPr>
            <p:extLst/>
          </p:nvPr>
        </p:nvGraphicFramePr>
        <p:xfrm>
          <a:off x="923775" y="2010083"/>
          <a:ext cx="4043516" cy="3447287"/>
        </p:xfrm>
        <a:graphic>
          <a:graphicData uri="http://schemas.openxmlformats.org/presentationml/2006/ole">
            <p:oleObj spid="_x0000_s36881" name="Image" r:id="rId4" imgW="7263492" imgH="6196825" progId="Photoshop.Image.13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766205" y="2950524"/>
            <a:ext cx="651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4000" dirty="0">
              <a:solidFill>
                <a:srgbClr val="0D80E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985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/>
          <a:srcRect l="44278"/>
          <a:stretch/>
        </p:blipFill>
        <p:spPr>
          <a:xfrm>
            <a:off x="5867400" y="708241"/>
            <a:ext cx="6328842" cy="5639289"/>
          </a:xfrm>
          <a:prstGeom prst="rect">
            <a:avLst/>
          </a:prstGeom>
        </p:spPr>
      </p:pic>
      <p:sp>
        <p:nvSpPr>
          <p:cNvPr id="5" name="자유형 4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59815" y="452573"/>
            <a:ext cx="2573885" cy="702020"/>
            <a:chOff x="365236" y="452573"/>
            <a:chExt cx="2432879" cy="70202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rgbClr val="45A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65236" y="452573"/>
              <a:ext cx="2432879" cy="590931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24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45A1F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문장을 통한 이해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5488" y="957616"/>
              <a:ext cx="1373296" cy="196977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아들의 연인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076950" y="1544396"/>
            <a:ext cx="6008681" cy="3447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8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나와 도란의 만남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43036" y="2952818"/>
            <a:ext cx="7315948" cy="310238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딸이지만 이럴 땐 정말 싫다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>
              <a:lnSpc>
                <a:spcPct val="80000"/>
              </a:lnSpc>
            </a:pP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날 똑 닮았다는 소리를 듣는 애다 보니 더 그렇다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0D80E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미래가 불투명한 </a:t>
            </a:r>
            <a:r>
              <a:rPr lang="ko-KR" altLang="en-US" sz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초핀이</a:t>
            </a: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아닌 남편을 선택</a:t>
            </a:r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물질적으로 편안하게 살아가고 있음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1"/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자신이 현재 도란과 현의 상황과 비교하며</a:t>
            </a:r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느낀 감정이라 할 수 있음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>
              <a:lnSpc>
                <a:spcPct val="80000"/>
              </a:lnSpc>
            </a:pPr>
            <a:endParaRPr lang="ko-KR" altLang="en-US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0D80E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56440" y="6402814"/>
            <a:ext cx="202547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문학과 인간의 이해</a:t>
            </a:r>
          </a:p>
        </p:txBody>
      </p:sp>
      <p:sp>
        <p:nvSpPr>
          <p:cNvPr id="22" name="자유형 21"/>
          <p:cNvSpPr/>
          <p:nvPr/>
        </p:nvSpPr>
        <p:spPr>
          <a:xfrm>
            <a:off x="3278187" y="1319492"/>
            <a:ext cx="2595563" cy="2171700"/>
          </a:xfrm>
          <a:custGeom>
            <a:avLst/>
            <a:gdLst>
              <a:gd name="connsiteX0" fmla="*/ 2595563 w 2595563"/>
              <a:gd name="connsiteY0" fmla="*/ 0 h 2171700"/>
              <a:gd name="connsiteX1" fmla="*/ 0 w 2595563"/>
              <a:gd name="connsiteY1" fmla="*/ 2007394 h 2171700"/>
              <a:gd name="connsiteX2" fmla="*/ 35719 w 2595563"/>
              <a:gd name="connsiteY2" fmla="*/ 2171700 h 2171700"/>
              <a:gd name="connsiteX3" fmla="*/ 2590800 w 2595563"/>
              <a:gd name="connsiteY3" fmla="*/ 776287 h 2171700"/>
              <a:gd name="connsiteX4" fmla="*/ 2595563 w 2595563"/>
              <a:gd name="connsiteY4" fmla="*/ 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5563" h="2171700">
                <a:moveTo>
                  <a:pt x="2595563" y="0"/>
                </a:moveTo>
                <a:lnTo>
                  <a:pt x="0" y="2007394"/>
                </a:lnTo>
                <a:lnTo>
                  <a:pt x="35719" y="2171700"/>
                </a:lnTo>
                <a:lnTo>
                  <a:pt x="2590800" y="776287"/>
                </a:lnTo>
                <a:cubicBezTo>
                  <a:pt x="2592388" y="517525"/>
                  <a:pt x="2593975" y="258762"/>
                  <a:pt x="2595563" y="0"/>
                </a:cubicBezTo>
                <a:close/>
              </a:path>
            </a:pathLst>
          </a:custGeom>
          <a:solidFill>
            <a:srgbClr val="0D8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개체 22"/>
          <p:cNvGraphicFramePr>
            <a:graphicFrameLocks noChangeAspect="1"/>
          </p:cNvGraphicFramePr>
          <p:nvPr>
            <p:extLst/>
          </p:nvPr>
        </p:nvGraphicFramePr>
        <p:xfrm>
          <a:off x="923775" y="2010083"/>
          <a:ext cx="4043516" cy="3447287"/>
        </p:xfrm>
        <a:graphic>
          <a:graphicData uri="http://schemas.openxmlformats.org/presentationml/2006/ole">
            <p:oleObj spid="_x0000_s39952" name="Image" r:id="rId4" imgW="7263492" imgH="6196825" progId="Photoshop.Image.13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795046" y="2950524"/>
            <a:ext cx="636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4000" dirty="0">
              <a:solidFill>
                <a:srgbClr val="0D80E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7172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/>
          <a:srcRect l="44278"/>
          <a:stretch/>
        </p:blipFill>
        <p:spPr>
          <a:xfrm>
            <a:off x="5867400" y="708241"/>
            <a:ext cx="6328842" cy="5639289"/>
          </a:xfrm>
          <a:prstGeom prst="rect">
            <a:avLst/>
          </a:prstGeom>
        </p:spPr>
      </p:pic>
      <p:sp>
        <p:nvSpPr>
          <p:cNvPr id="5" name="자유형 4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59815" y="452573"/>
            <a:ext cx="2573885" cy="702020"/>
            <a:chOff x="365236" y="452573"/>
            <a:chExt cx="2432879" cy="70202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rgbClr val="45A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65236" y="452573"/>
              <a:ext cx="2432879" cy="590931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24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45A1F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문장을 통한 이해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5488" y="957616"/>
              <a:ext cx="1373296" cy="196977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아들의 연인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076950" y="1544396"/>
            <a:ext cx="6008681" cy="3447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8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나와 도란의 만남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04989" y="2741388"/>
            <a:ext cx="7315948" cy="288078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lvl="1" algn="ctr">
              <a:lnSpc>
                <a:spcPct val="80000"/>
              </a:lnSpc>
            </a:pP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엄마는 그 </a:t>
            </a:r>
            <a:r>
              <a:rPr lang="ko-KR" altLang="en-US" sz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초핀한테서</a:t>
            </a: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0D80E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 algn="ctr">
              <a:lnSpc>
                <a:spcPct val="80000"/>
              </a:lnSpc>
            </a:pP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엄마의 미래를 거울처럼 읽어 </a:t>
            </a:r>
            <a:r>
              <a:rPr lang="ko-KR" altLang="en-US" sz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낸거야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lvl="1" algn="ctr">
              <a:lnSpc>
                <a:spcPct val="80000"/>
              </a:lnSpc>
            </a:pP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뭐 솔직히 우리 엄마야 </a:t>
            </a:r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0D80E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 algn="ctr">
              <a:lnSpc>
                <a:spcPct val="80000"/>
              </a:lnSpc>
            </a:pP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결혼이라는 벤처에서 성공한 투자 자지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그렇잖아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lvl="1" algn="ctr">
              <a:lnSpc>
                <a:spcPct val="80000"/>
              </a:lnSpc>
            </a:pPr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딸 명은 도란과 현 사이에는</a:t>
            </a:r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극복할 수 없는 계층 문제가 있다고 확신함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1"/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물질적인 갈등으로 도란과 현의 헤어짐을 암시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just">
              <a:lnSpc>
                <a:spcPct val="80000"/>
              </a:lnSpc>
            </a:pPr>
            <a:endParaRPr lang="ko-KR" altLang="en-US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0D80E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56440" y="6402814"/>
            <a:ext cx="202547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문학과 인간의 이해</a:t>
            </a:r>
          </a:p>
        </p:txBody>
      </p:sp>
      <p:sp>
        <p:nvSpPr>
          <p:cNvPr id="22" name="자유형 21"/>
          <p:cNvSpPr/>
          <p:nvPr/>
        </p:nvSpPr>
        <p:spPr>
          <a:xfrm>
            <a:off x="3278187" y="1319492"/>
            <a:ext cx="2595563" cy="2171700"/>
          </a:xfrm>
          <a:custGeom>
            <a:avLst/>
            <a:gdLst>
              <a:gd name="connsiteX0" fmla="*/ 2595563 w 2595563"/>
              <a:gd name="connsiteY0" fmla="*/ 0 h 2171700"/>
              <a:gd name="connsiteX1" fmla="*/ 0 w 2595563"/>
              <a:gd name="connsiteY1" fmla="*/ 2007394 h 2171700"/>
              <a:gd name="connsiteX2" fmla="*/ 35719 w 2595563"/>
              <a:gd name="connsiteY2" fmla="*/ 2171700 h 2171700"/>
              <a:gd name="connsiteX3" fmla="*/ 2590800 w 2595563"/>
              <a:gd name="connsiteY3" fmla="*/ 776287 h 2171700"/>
              <a:gd name="connsiteX4" fmla="*/ 2595563 w 2595563"/>
              <a:gd name="connsiteY4" fmla="*/ 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5563" h="2171700">
                <a:moveTo>
                  <a:pt x="2595563" y="0"/>
                </a:moveTo>
                <a:lnTo>
                  <a:pt x="0" y="2007394"/>
                </a:lnTo>
                <a:lnTo>
                  <a:pt x="35719" y="2171700"/>
                </a:lnTo>
                <a:lnTo>
                  <a:pt x="2590800" y="776287"/>
                </a:lnTo>
                <a:cubicBezTo>
                  <a:pt x="2592388" y="517525"/>
                  <a:pt x="2593975" y="258762"/>
                  <a:pt x="2595563" y="0"/>
                </a:cubicBezTo>
                <a:close/>
              </a:path>
            </a:pathLst>
          </a:custGeom>
          <a:solidFill>
            <a:srgbClr val="0D8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개체 22"/>
          <p:cNvGraphicFramePr>
            <a:graphicFrameLocks noChangeAspect="1"/>
          </p:cNvGraphicFramePr>
          <p:nvPr>
            <p:extLst/>
          </p:nvPr>
        </p:nvGraphicFramePr>
        <p:xfrm>
          <a:off x="923775" y="2010083"/>
          <a:ext cx="4043516" cy="3447287"/>
        </p:xfrm>
        <a:graphic>
          <a:graphicData uri="http://schemas.openxmlformats.org/presentationml/2006/ole">
            <p:oleObj spid="_x0000_s40976" name="Image" r:id="rId4" imgW="7263492" imgH="6196825" progId="Photoshop.Image.13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795046" y="2950524"/>
            <a:ext cx="636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4000" dirty="0">
              <a:solidFill>
                <a:srgbClr val="0D80E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128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/>
          <a:srcRect l="44278"/>
          <a:stretch/>
        </p:blipFill>
        <p:spPr>
          <a:xfrm>
            <a:off x="5867400" y="708241"/>
            <a:ext cx="6328842" cy="5639289"/>
          </a:xfrm>
          <a:prstGeom prst="rect">
            <a:avLst/>
          </a:prstGeom>
        </p:spPr>
      </p:pic>
      <p:sp>
        <p:nvSpPr>
          <p:cNvPr id="5" name="자유형 4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59815" y="452573"/>
            <a:ext cx="2573885" cy="702020"/>
            <a:chOff x="365236" y="452573"/>
            <a:chExt cx="2432879" cy="70202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rgbClr val="45A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65236" y="452573"/>
              <a:ext cx="2432879" cy="590931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24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45A1F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문장을 통한 이해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5488" y="957616"/>
              <a:ext cx="1373296" cy="196977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아들의 연인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076950" y="1544396"/>
            <a:ext cx="6008681" cy="3447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8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나와 도란의 만남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77022" y="2861335"/>
            <a:ext cx="7315948" cy="42842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80E9"/>
                </a:solidFill>
                <a:latin typeface="Yoon 윤고딕 530_TT" pitchFamily="18" charset="-127"/>
                <a:ea typeface="Yoon 윤고딕 530_TT" pitchFamily="18" charset="-127"/>
              </a:rPr>
              <a:t>도란이는 내게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80E9"/>
                </a:solidFill>
                <a:latin typeface="Yoon 윤고딕 530_TT" pitchFamily="18" charset="-127"/>
                <a:ea typeface="Yoon 윤고딕 530_TT" pitchFamily="18" charset="-127"/>
              </a:rPr>
              <a:t> ~ </a:t>
            </a:r>
          </a:p>
          <a:p>
            <a:pPr algn="ctr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80E9"/>
                </a:solidFill>
                <a:latin typeface="Yoon 윤고딕 530_TT" pitchFamily="18" charset="-127"/>
                <a:ea typeface="Yoon 윤고딕 530_TT" pitchFamily="18" charset="-127"/>
              </a:rPr>
              <a:t>유에프오 같은 존재로 남을 것이다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80E9"/>
                </a:solidFill>
                <a:latin typeface="Yoon 윤고딕 530_TT" pitchFamily="18" charset="-127"/>
                <a:ea typeface="Yoon 윤고딕 530_TT" pitchFamily="18" charset="-127"/>
              </a:rPr>
              <a:t>.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D80E9"/>
              </a:solidFill>
              <a:latin typeface="Yoon 윤고딕 530_TT" pitchFamily="18" charset="-127"/>
              <a:ea typeface="Yoon 윤고딕 530_TT" pitchFamily="18" charset="-127"/>
            </a:endParaRPr>
          </a:p>
          <a:p>
            <a:pPr lvl="1" algn="ctr">
              <a:lnSpc>
                <a:spcPct val="80000"/>
              </a:lnSpc>
            </a:pPr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30_TT" pitchFamily="18" charset="-127"/>
                <a:ea typeface="Yoon 윤고딕 530_TT" pitchFamily="18" charset="-127"/>
              </a:rPr>
              <a:t>결국 도란과 현이 헤어짐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30_TT" pitchFamily="18" charset="-127"/>
                <a:ea typeface="Yoon 윤고딕 530_TT" pitchFamily="18" charset="-127"/>
              </a:rPr>
              <a:t>.</a:t>
            </a:r>
          </a:p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30_TT" pitchFamily="18" charset="-127"/>
                <a:ea typeface="Yoon 윤고딕 530_TT" pitchFamily="18" charset="-127"/>
              </a:rPr>
              <a:t>자신을 도란에게 투영하며 옛 연인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30_TT" pitchFamily="18" charset="-127"/>
                <a:ea typeface="Yoon 윤고딕 530_TT" pitchFamily="18" charset="-127"/>
              </a:rPr>
              <a:t>초핀을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30_TT" pitchFamily="18" charset="-127"/>
                <a:ea typeface="Yoon 윤고딕 530_TT" pitchFamily="18" charset="-127"/>
              </a:rPr>
              <a:t> 떠올린 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oon 윤고딕 530_TT" pitchFamily="18" charset="-127"/>
              <a:ea typeface="Yoon 윤고딕 530_TT" pitchFamily="18" charset="-127"/>
            </a:endParaRPr>
          </a:p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30_TT" pitchFamily="18" charset="-127"/>
                <a:ea typeface="Yoon 윤고딕 530_TT" pitchFamily="18" charset="-127"/>
              </a:rPr>
              <a:t>나는 어느새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30_TT" pitchFamily="18" charset="-127"/>
                <a:ea typeface="Yoon 윤고딕 530_TT" pitchFamily="18" charset="-127"/>
              </a:rPr>
              <a:t>아득해진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30_TT" pitchFamily="18" charset="-127"/>
                <a:ea typeface="Yoon 윤고딕 530_TT" pitchFamily="18" charset="-127"/>
              </a:rPr>
              <a:t>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30_TT" pitchFamily="18" charset="-127"/>
                <a:ea typeface="Yoon 윤고딕 530_TT" pitchFamily="18" charset="-127"/>
              </a:rPr>
              <a:t>초핀과의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30_TT" pitchFamily="18" charset="-127"/>
                <a:ea typeface="Yoon 윤고딕 530_TT" pitchFamily="18" charset="-127"/>
              </a:rPr>
              <a:t> 추억처럼 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oon 윤고딕 530_TT" pitchFamily="18" charset="-127"/>
              <a:ea typeface="Yoon 윤고딕 530_TT" pitchFamily="18" charset="-127"/>
            </a:endParaRPr>
          </a:p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30_TT" pitchFamily="18" charset="-127"/>
                <a:ea typeface="Yoon 윤고딕 530_TT" pitchFamily="18" charset="-127"/>
              </a:rPr>
              <a:t>도란을 생각한다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30_TT" pitchFamily="18" charset="-127"/>
                <a:ea typeface="Yoon 윤고딕 530_TT" pitchFamily="18" charset="-127"/>
              </a:rPr>
              <a:t>.</a:t>
            </a:r>
          </a:p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80E9"/>
                </a:solidFill>
                <a:latin typeface="Yoon 윤고딕 530_TT" pitchFamily="18" charset="-127"/>
                <a:ea typeface="Yoon 윤고딕 530_TT" pitchFamily="18" charset="-127"/>
              </a:rPr>
              <a:t>뜨겁게 데워진 돌이 척추를 따라 하나씩 놓인다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80E9"/>
                </a:solidFill>
                <a:latin typeface="Yoon 윤고딕 530_TT" pitchFamily="18" charset="-127"/>
                <a:ea typeface="Yoon 윤고딕 530_TT" pitchFamily="18" charset="-127"/>
              </a:rPr>
              <a:t>.</a:t>
            </a:r>
          </a:p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80E9"/>
                </a:solidFill>
                <a:latin typeface="Yoon 윤고딕 530_TT" pitchFamily="18" charset="-127"/>
                <a:ea typeface="Yoon 윤고딕 530_TT" pitchFamily="18" charset="-127"/>
              </a:rPr>
              <a:t>뜨거움은 곧 가시고 돌은 천천히 식어갈 것이다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D80E9"/>
                </a:solidFill>
                <a:latin typeface="Yoon 윤고딕 530_TT" pitchFamily="18" charset="-127"/>
                <a:ea typeface="Yoon 윤고딕 530_TT" pitchFamily="18" charset="-127"/>
              </a:rPr>
              <a:t>.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D80E9"/>
              </a:solidFill>
              <a:latin typeface="Yoon 윤고딕 530_TT" pitchFamily="18" charset="-127"/>
              <a:ea typeface="Yoon 윤고딕 530_TT" pitchFamily="18" charset="-127"/>
            </a:endParaRPr>
          </a:p>
          <a:p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oon 윤고딕 530_TT" pitchFamily="18" charset="-127"/>
              <a:ea typeface="Yoon 윤고딕 530_TT" pitchFamily="18" charset="-127"/>
            </a:endParaRPr>
          </a:p>
          <a:p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oon 윤고딕 530_TT" pitchFamily="18" charset="-127"/>
              <a:ea typeface="Yoon 윤고딕 530_TT" pitchFamily="18" charset="-127"/>
            </a:endParaRPr>
          </a:p>
          <a:p>
            <a:pPr algn="just">
              <a:lnSpc>
                <a:spcPct val="80000"/>
              </a:lnSpc>
            </a:pPr>
            <a:endParaRPr lang="ko-KR" altLang="en-US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0D80E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56440" y="6402814"/>
            <a:ext cx="202547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문학과 인간의 이해</a:t>
            </a:r>
          </a:p>
        </p:txBody>
      </p:sp>
      <p:sp>
        <p:nvSpPr>
          <p:cNvPr id="22" name="자유형 21"/>
          <p:cNvSpPr/>
          <p:nvPr/>
        </p:nvSpPr>
        <p:spPr>
          <a:xfrm>
            <a:off x="3278187" y="1319492"/>
            <a:ext cx="2595563" cy="2171700"/>
          </a:xfrm>
          <a:custGeom>
            <a:avLst/>
            <a:gdLst>
              <a:gd name="connsiteX0" fmla="*/ 2595563 w 2595563"/>
              <a:gd name="connsiteY0" fmla="*/ 0 h 2171700"/>
              <a:gd name="connsiteX1" fmla="*/ 0 w 2595563"/>
              <a:gd name="connsiteY1" fmla="*/ 2007394 h 2171700"/>
              <a:gd name="connsiteX2" fmla="*/ 35719 w 2595563"/>
              <a:gd name="connsiteY2" fmla="*/ 2171700 h 2171700"/>
              <a:gd name="connsiteX3" fmla="*/ 2590800 w 2595563"/>
              <a:gd name="connsiteY3" fmla="*/ 776287 h 2171700"/>
              <a:gd name="connsiteX4" fmla="*/ 2595563 w 2595563"/>
              <a:gd name="connsiteY4" fmla="*/ 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5563" h="2171700">
                <a:moveTo>
                  <a:pt x="2595563" y="0"/>
                </a:moveTo>
                <a:lnTo>
                  <a:pt x="0" y="2007394"/>
                </a:lnTo>
                <a:lnTo>
                  <a:pt x="35719" y="2171700"/>
                </a:lnTo>
                <a:lnTo>
                  <a:pt x="2590800" y="776287"/>
                </a:lnTo>
                <a:cubicBezTo>
                  <a:pt x="2592388" y="517525"/>
                  <a:pt x="2593975" y="258762"/>
                  <a:pt x="2595563" y="0"/>
                </a:cubicBezTo>
                <a:close/>
              </a:path>
            </a:pathLst>
          </a:custGeom>
          <a:solidFill>
            <a:srgbClr val="0D8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개체 22"/>
          <p:cNvGraphicFramePr>
            <a:graphicFrameLocks noChangeAspect="1"/>
          </p:cNvGraphicFramePr>
          <p:nvPr>
            <p:extLst/>
          </p:nvPr>
        </p:nvGraphicFramePr>
        <p:xfrm>
          <a:off x="923775" y="2010083"/>
          <a:ext cx="4043516" cy="3447287"/>
        </p:xfrm>
        <a:graphic>
          <a:graphicData uri="http://schemas.openxmlformats.org/presentationml/2006/ole">
            <p:oleObj spid="_x0000_s42000" name="Image" r:id="rId4" imgW="7263492" imgH="6196825" progId="Photoshop.Image.13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795046" y="2950524"/>
            <a:ext cx="636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4000" dirty="0">
              <a:solidFill>
                <a:srgbClr val="0D80E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5597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8171" y="4213395"/>
            <a:ext cx="2706859" cy="8291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24497" y="3497112"/>
            <a:ext cx="2603218" cy="8535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3848" y="2816932"/>
            <a:ext cx="2676376" cy="8474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06125" y="2276872"/>
            <a:ext cx="2645893" cy="8169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56228" y="1612980"/>
            <a:ext cx="2676376" cy="810838"/>
          </a:xfrm>
          <a:prstGeom prst="rect">
            <a:avLst/>
          </a:prstGeom>
        </p:spPr>
      </p:pic>
      <p:sp>
        <p:nvSpPr>
          <p:cNvPr id="9" name="자유형 8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58765" y="544559"/>
            <a:ext cx="2432879" cy="616189"/>
            <a:chOff x="458765" y="544559"/>
            <a:chExt cx="2432879" cy="616189"/>
          </a:xfrm>
        </p:grpSpPr>
        <p:cxnSp>
          <p:nvCxnSpPr>
            <p:cNvPr id="11" name="직선 연결선 10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rgbClr val="45A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58765" y="592589"/>
              <a:ext cx="2432879" cy="310919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2400" spc="-3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45A1F5"/>
                  </a:solidFill>
                  <a:latin typeface="맑은 고딕" panose="020B0503020000020004" pitchFamily="50" charset="-127"/>
                  <a:ea typeface="Yoon가변 윤고딕 550_TT" panose="02020603020101020101" pitchFamily="18" charset="-127"/>
                </a:rPr>
                <a:t>  </a:t>
              </a:r>
              <a:r>
                <a:rPr lang="ko-KR" altLang="en-US" sz="24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45A1F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발표 순서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5488" y="951460"/>
              <a:ext cx="1373296" cy="20928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6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271464" y="4264017"/>
            <a:ext cx="1570412" cy="51706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책 소개</a:t>
            </a:r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80000"/>
              </a:lnSpc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작가 및 줄거리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17089" y="3586759"/>
            <a:ext cx="1510626" cy="53091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인물 소개</a:t>
            </a:r>
            <a:endParaRPr lang="en-US" altLang="ko-KR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80000"/>
              </a:lnSpc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관계도 및 분석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01498" y="2944182"/>
            <a:ext cx="1548726" cy="49244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사건 분석</a:t>
            </a:r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80000"/>
              </a:lnSpc>
            </a:pP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문장을 통한 이해</a:t>
            </a:r>
            <a:endParaRPr lang="en-US" altLang="ko-KR" sz="16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97742" y="2348881"/>
            <a:ext cx="1510626" cy="53091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사례 </a:t>
            </a:r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80000"/>
              </a:lnSpc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및 비교  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021978" y="1670450"/>
            <a:ext cx="1510626" cy="53091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소감</a:t>
            </a:r>
            <a:r>
              <a:rPr lang="en-US" altLang="ko-KR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줄 논평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07485" y="4671656"/>
            <a:ext cx="5525696" cy="438957"/>
          </a:xfrm>
          <a:prstGeom prst="rect">
            <a:avLst/>
          </a:prstGeom>
          <a:solidFill>
            <a:srgbClr val="45A1F5"/>
          </a:solidFill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7200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8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아들의 연인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056440" y="6402814"/>
            <a:ext cx="2025478" cy="3277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문학과 인간의 이해</a:t>
            </a:r>
          </a:p>
        </p:txBody>
      </p:sp>
    </p:spTree>
    <p:extLst>
      <p:ext uri="{BB962C8B-B14F-4D97-AF65-F5344CB8AC3E}">
        <p14:creationId xmlns:p14="http://schemas.microsoft.com/office/powerpoint/2010/main" xmlns="" val="183294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0" y="0"/>
            <a:ext cx="12192000" cy="3176972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51384" y="544559"/>
            <a:ext cx="0" cy="57429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3511" y="600305"/>
            <a:ext cx="2527836" cy="29546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단어를 통한 이해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5488" y="957615"/>
            <a:ext cx="1373296" cy="1969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아들의 연인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71664" y="4024265"/>
            <a:ext cx="7885236" cy="76174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3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번째 만남에서 도란이 주는  </a:t>
            </a:r>
            <a:r>
              <a:rPr lang="ko-KR" altLang="en-US" sz="3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선물</a:t>
            </a:r>
            <a:r>
              <a:rPr lang="en-US" altLang="ko-KR" sz="3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algn="ctr">
              <a:lnSpc>
                <a:spcPct val="80000"/>
              </a:lnSpc>
            </a:pPr>
            <a:r>
              <a:rPr lang="ko-KR" altLang="en-US" sz="3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목도리를 통해 서로의 마음을 주고 받음</a:t>
            </a:r>
            <a:r>
              <a:rPr lang="en-US" altLang="ko-KR" sz="3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30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56440" y="6402814"/>
            <a:ext cx="202547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문학과 인간의 이해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9291" y="3895144"/>
            <a:ext cx="31259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5A1F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목도리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3020844" y="523900"/>
            <a:ext cx="6000064" cy="3600040"/>
            <a:chOff x="2417360" y="548680"/>
            <a:chExt cx="7207032" cy="4324220"/>
          </a:xfrm>
        </p:grpSpPr>
        <p:pic>
          <p:nvPicPr>
            <p:cNvPr id="7" name="Picture 2" descr="http://www.graphicsfuel.com/wp-content/uploads/2013/03/mackbook-pro-retina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7360" y="548680"/>
              <a:ext cx="7207032" cy="432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3" name="개체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278049433"/>
                </p:ext>
              </p:extLst>
            </p:nvPr>
          </p:nvGraphicFramePr>
          <p:xfrm>
            <a:off x="4224982" y="1123535"/>
            <a:ext cx="3621004" cy="2791148"/>
          </p:xfrm>
          <a:graphic>
            <a:graphicData uri="http://schemas.openxmlformats.org/presentationml/2006/ole">
              <p:oleObj spid="_x0000_s3113" name="Image" r:id="rId4" imgW="8368254" imgH="6450794" progId="Photoshop.Image.13">
                <p:embed/>
              </p:oleObj>
            </a:graphicData>
          </a:graphic>
        </p:graphicFrame>
        <p:sp>
          <p:nvSpPr>
            <p:cNvPr id="15" name="직사각형 14"/>
            <p:cNvSpPr/>
            <p:nvPr/>
          </p:nvSpPr>
          <p:spPr>
            <a:xfrm>
              <a:off x="3892924" y="1160748"/>
              <a:ext cx="332058" cy="275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845986" y="1116238"/>
              <a:ext cx="332058" cy="275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071664" y="5149681"/>
            <a:ext cx="7885236" cy="36625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endParaRPr lang="ko-KR" altLang="en-US" sz="28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01227" y="4813678"/>
            <a:ext cx="722184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6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뜻밖의 선물에 마음이 아련해진다</a:t>
            </a:r>
            <a:r>
              <a:rPr lang="en-US" altLang="ko-KR" sz="26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26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이런 </a:t>
            </a:r>
            <a:r>
              <a:rPr lang="ko-KR" altLang="en-US" sz="2600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살냄새</a:t>
            </a:r>
            <a:r>
              <a:rPr lang="ko-KR" altLang="en-US" sz="26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나는 선물을 받아본 적이 언제였나 싶다</a:t>
            </a:r>
            <a:r>
              <a:rPr lang="en-US" altLang="ko-KR" sz="26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  <a:endParaRPr lang="ko-KR" altLang="en-US" sz="2600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0381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0" y="0"/>
            <a:ext cx="12192000" cy="3176972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51384" y="544559"/>
            <a:ext cx="0" cy="57429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3511" y="600305"/>
            <a:ext cx="2527836" cy="29546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단어를 통한 이해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5488" y="957615"/>
            <a:ext cx="1373296" cy="1969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아들의 연인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17901" y="4103876"/>
            <a:ext cx="8332525" cy="150041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3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과거  </a:t>
            </a:r>
            <a:r>
              <a:rPr lang="en-US" altLang="ko-KR" sz="3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3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</a:t>
            </a:r>
            <a:r>
              <a:rPr lang="en-US" altLang="ko-KR" sz="3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3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 좋아했던  팥빙수는 </a:t>
            </a:r>
            <a:endParaRPr lang="en-US" altLang="ko-KR" sz="30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3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지금의 도란</a:t>
            </a:r>
            <a:r>
              <a:rPr lang="ko-KR" altLang="en-US" sz="3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</a:t>
            </a:r>
            <a:r>
              <a:rPr lang="ko-KR" altLang="en-US" sz="3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3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 좋아하는  간식</a:t>
            </a:r>
            <a:r>
              <a:rPr lang="en-US" altLang="ko-KR" sz="3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>
              <a:lnSpc>
                <a:spcPct val="80000"/>
              </a:lnSpc>
            </a:pPr>
            <a:endParaRPr lang="en-US" altLang="ko-KR" sz="30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3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현의 다이어리를 통해 도란이 좋아함을 알고 권함</a:t>
            </a:r>
            <a:r>
              <a:rPr lang="en-US" altLang="ko-KR" sz="3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Yoon 윤고딕 530_TT" pitchFamily="18" charset="-127"/>
              <a:ea typeface="Yoon 윤고딕 530_TT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56440" y="6402814"/>
            <a:ext cx="202547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문학과 인간의 이해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09226" y="5633751"/>
            <a:ext cx="8332525" cy="36625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itchFamily="18" charset="-127"/>
              <a:ea typeface="Yoon 윤고딕 530_TT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020844" y="523900"/>
            <a:ext cx="6000064" cy="3600040"/>
            <a:chOff x="2417360" y="548680"/>
            <a:chExt cx="7207032" cy="4324220"/>
          </a:xfrm>
        </p:grpSpPr>
        <p:pic>
          <p:nvPicPr>
            <p:cNvPr id="29" name="Picture 2" descr="http://www.graphicsfuel.com/wp-content/uploads/2013/03/mackbook-pro-retina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7360" y="548680"/>
              <a:ext cx="7207032" cy="432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/>
            <p:cNvSpPr/>
            <p:nvPr/>
          </p:nvSpPr>
          <p:spPr>
            <a:xfrm>
              <a:off x="3892924" y="1160748"/>
              <a:ext cx="332058" cy="275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845986" y="1116238"/>
              <a:ext cx="332058" cy="275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78" t="4989" r="4989" b="4678"/>
          <a:stretch/>
        </p:blipFill>
        <p:spPr>
          <a:xfrm>
            <a:off x="4430909" y="1002322"/>
            <a:ext cx="3250266" cy="2321169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4261014" y="1010015"/>
            <a:ext cx="276448" cy="2292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552053" y="972959"/>
            <a:ext cx="276448" cy="2292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009291" y="3895144"/>
            <a:ext cx="31259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5A1F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팥빙수</a:t>
            </a:r>
            <a:endParaRPr lang="ko-KR" altLang="en-US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5A1F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34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02218087"/>
              </p:ext>
            </p:extLst>
          </p:nvPr>
        </p:nvGraphicFramePr>
        <p:xfrm>
          <a:off x="511175" y="1323975"/>
          <a:ext cx="5364163" cy="4576763"/>
        </p:xfrm>
        <a:graphic>
          <a:graphicData uri="http://schemas.openxmlformats.org/presentationml/2006/ole">
            <p:oleObj spid="_x0000_s5202" name="Image" r:id="rId3" imgW="7263492" imgH="6196825" progId="Photoshop.Image.13">
              <p:embed/>
            </p:oleObj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/>
          <a:srcRect l="44143"/>
          <a:stretch/>
        </p:blipFill>
        <p:spPr>
          <a:xfrm>
            <a:off x="5852160" y="708241"/>
            <a:ext cx="6344082" cy="5639289"/>
          </a:xfrm>
          <a:prstGeom prst="rect">
            <a:avLst/>
          </a:prstGeom>
        </p:spPr>
      </p:pic>
      <p:sp>
        <p:nvSpPr>
          <p:cNvPr id="5" name="자유형 4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33776" y="544559"/>
            <a:ext cx="2534415" cy="610034"/>
            <a:chOff x="333776" y="544559"/>
            <a:chExt cx="2534415" cy="610034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rgbClr val="45A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33776" y="600306"/>
              <a:ext cx="2534415" cy="29546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24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45A1F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문장을 통한 이해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5488" y="957616"/>
              <a:ext cx="1373296" cy="196977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아들의 연인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076950" y="1544396"/>
            <a:ext cx="6008681" cy="3447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8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도란과 현의 갈등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23694" y="2432873"/>
            <a:ext cx="602226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4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맑은 고딕" panose="020B0503020000020004" pitchFamily="50" charset="-127"/>
                <a:ea typeface="Yoon가변 윤고딕 550_TT" panose="02020603020101020101" pitchFamily="18" charset="-127"/>
              </a:rPr>
              <a:t>1.</a:t>
            </a:r>
            <a:endParaRPr lang="ko-KR" altLang="en-US" sz="40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0D80E9"/>
              </a:solidFill>
              <a:latin typeface="맑은 고딕" panose="020B0503020000020004" pitchFamily="50" charset="-127"/>
              <a:ea typeface="Yoon가변 윤고딕 550_TT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56440" y="6402814"/>
            <a:ext cx="202547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문학과 인간의 이해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088858" y="5816116"/>
            <a:ext cx="1249959" cy="2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26472" y="1511506"/>
            <a:ext cx="4525819" cy="43693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62889535"/>
              </p:ext>
            </p:extLst>
          </p:nvPr>
        </p:nvGraphicFramePr>
        <p:xfrm>
          <a:off x="871778" y="1716751"/>
          <a:ext cx="4508051" cy="3699145"/>
        </p:xfrm>
        <a:graphic>
          <a:graphicData uri="http://schemas.openxmlformats.org/presentationml/2006/ole">
            <p:oleObj spid="_x0000_s5203" name="Image" r:id="rId5" imgW="7149206" imgH="5866667" progId="Photoshop.Image.13">
              <p:embed/>
            </p:oleObj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142014" y="2341934"/>
            <a:ext cx="5913798" cy="43581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넘을 수 있는 벽이 과 넘을 수 없는 벽이</a:t>
            </a:r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0D80E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존재하는게 아니라 넘을 수 있는 벽과</a:t>
            </a:r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0D80E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사실은 넘고 싶지 않은 벽이 있을 뿐인 걸까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>
              <a:lnSpc>
                <a:spcPct val="80000"/>
              </a:lnSpc>
            </a:pPr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0D80E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벽으로 자신과 도란의 상황을 비유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도란은 계층을 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크게 신경 쓰지 않으며 </a:t>
            </a:r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능동적으로  삶을  개척 하려함 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도란의 가난을 이해 못하는 현</a:t>
            </a:r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현의 입장을 이해 못하는 도란</a:t>
            </a:r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80000"/>
              </a:lnSpc>
            </a:pPr>
            <a:endParaRPr lang="ko-KR" altLang="en-US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0D80E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4582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개체 14"/>
          <p:cNvGraphicFramePr>
            <a:graphicFrameLocks noChangeAspect="1"/>
          </p:cNvGraphicFramePr>
          <p:nvPr>
            <p:extLst/>
          </p:nvPr>
        </p:nvGraphicFramePr>
        <p:xfrm>
          <a:off x="511175" y="1323975"/>
          <a:ext cx="5364163" cy="4576763"/>
        </p:xfrm>
        <a:graphic>
          <a:graphicData uri="http://schemas.openxmlformats.org/presentationml/2006/ole">
            <p:oleObj spid="_x0000_s43040" name="Image" r:id="rId3" imgW="7263492" imgH="6196825" progId="Photoshop.Image.13">
              <p:embed/>
            </p:oleObj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/>
          <a:srcRect l="44143"/>
          <a:stretch/>
        </p:blipFill>
        <p:spPr>
          <a:xfrm>
            <a:off x="5852160" y="708241"/>
            <a:ext cx="6344082" cy="5639289"/>
          </a:xfrm>
          <a:prstGeom prst="rect">
            <a:avLst/>
          </a:prstGeom>
        </p:spPr>
      </p:pic>
      <p:sp>
        <p:nvSpPr>
          <p:cNvPr id="5" name="자유형 4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33776" y="544559"/>
            <a:ext cx="2534415" cy="610034"/>
            <a:chOff x="333776" y="544559"/>
            <a:chExt cx="2534415" cy="610034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rgbClr val="45A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33776" y="600306"/>
              <a:ext cx="2534415" cy="29546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24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45A1F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문장을 통한 이해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5488" y="957616"/>
              <a:ext cx="1373296" cy="196977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아들의 연인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076950" y="1544396"/>
            <a:ext cx="6008681" cy="3447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8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도란과 현의 갈등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56440" y="6402814"/>
            <a:ext cx="202547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문학과 인간의 이해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088858" y="5816116"/>
            <a:ext cx="1249959" cy="2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26472" y="1511506"/>
            <a:ext cx="4525819" cy="43693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6" name="개체 15"/>
          <p:cNvGraphicFramePr>
            <a:graphicFrameLocks noChangeAspect="1"/>
          </p:cNvGraphicFramePr>
          <p:nvPr>
            <p:extLst/>
          </p:nvPr>
        </p:nvGraphicFramePr>
        <p:xfrm>
          <a:off x="871778" y="1716751"/>
          <a:ext cx="4508051" cy="3699145"/>
        </p:xfrm>
        <a:graphic>
          <a:graphicData uri="http://schemas.openxmlformats.org/presentationml/2006/ole">
            <p:oleObj spid="_x0000_s43041" name="Image" r:id="rId5" imgW="7149206" imgH="5866667" progId="Photoshop.Image.13">
              <p:embed/>
            </p:oleObj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631314" y="2432873"/>
            <a:ext cx="602226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4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맑은 고딕" panose="020B0503020000020004" pitchFamily="50" charset="-127"/>
                <a:ea typeface="Yoon가변 윤고딕 550_TT" panose="02020603020101020101" pitchFamily="18" charset="-127"/>
              </a:rPr>
              <a:t>2.</a:t>
            </a:r>
            <a:endParaRPr lang="ko-KR" altLang="en-US" sz="40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0D80E9"/>
              </a:solidFill>
              <a:latin typeface="맑은 고딕" panose="020B0503020000020004" pitchFamily="50" charset="-127"/>
              <a:ea typeface="Yoon가변 윤고딕 550_TT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78074" y="2506131"/>
            <a:ext cx="5773504" cy="2289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그럴 땐 정말 우리가 다른 별에서 온 사람 같다</a:t>
            </a:r>
          </a:p>
          <a:p>
            <a:pPr algn="ctr">
              <a:lnSpc>
                <a:spcPct val="80000"/>
              </a:lnSpc>
            </a:pPr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0D80E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가난 때문에 헤어지지 않는다고 했으나</a:t>
            </a:r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근본적으로 본질이 다르다 느낌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1"/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실질적인 계층 차이를 느낀다고 볼 수 있음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 algn="ctr">
              <a:lnSpc>
                <a:spcPct val="80000"/>
              </a:lnSpc>
            </a:pPr>
            <a:endParaRPr lang="ko-KR" altLang="en-US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0D80E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9827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개체 14"/>
          <p:cNvGraphicFramePr>
            <a:graphicFrameLocks noChangeAspect="1"/>
          </p:cNvGraphicFramePr>
          <p:nvPr>
            <p:extLst/>
          </p:nvPr>
        </p:nvGraphicFramePr>
        <p:xfrm>
          <a:off x="511175" y="1323975"/>
          <a:ext cx="5364163" cy="4576763"/>
        </p:xfrm>
        <a:graphic>
          <a:graphicData uri="http://schemas.openxmlformats.org/presentationml/2006/ole">
            <p:oleObj spid="_x0000_s44062" name="Image" r:id="rId3" imgW="7263492" imgH="6196825" progId="Photoshop.Image.13">
              <p:embed/>
            </p:oleObj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/>
          <a:srcRect l="44143"/>
          <a:stretch/>
        </p:blipFill>
        <p:spPr>
          <a:xfrm>
            <a:off x="5852160" y="708241"/>
            <a:ext cx="6344082" cy="5639289"/>
          </a:xfrm>
          <a:prstGeom prst="rect">
            <a:avLst/>
          </a:prstGeom>
        </p:spPr>
      </p:pic>
      <p:sp>
        <p:nvSpPr>
          <p:cNvPr id="5" name="자유형 4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33776" y="544559"/>
            <a:ext cx="2534415" cy="610034"/>
            <a:chOff x="333776" y="544559"/>
            <a:chExt cx="2534415" cy="610034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rgbClr val="45A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33776" y="600306"/>
              <a:ext cx="2534415" cy="29546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24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45A1F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문장을 통한 이해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5488" y="957616"/>
              <a:ext cx="1373296" cy="196977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아들의 연인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076950" y="1544396"/>
            <a:ext cx="6008681" cy="3447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8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도란과 현의 갈등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56440" y="6402814"/>
            <a:ext cx="202547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문학과 인간의 이해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088858" y="5816116"/>
            <a:ext cx="1249959" cy="291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26472" y="1511506"/>
            <a:ext cx="4525819" cy="43693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6" name="개체 15"/>
          <p:cNvGraphicFramePr>
            <a:graphicFrameLocks noChangeAspect="1"/>
          </p:cNvGraphicFramePr>
          <p:nvPr>
            <p:extLst/>
          </p:nvPr>
        </p:nvGraphicFramePr>
        <p:xfrm>
          <a:off x="871778" y="1716751"/>
          <a:ext cx="4508051" cy="3699145"/>
        </p:xfrm>
        <a:graphic>
          <a:graphicData uri="http://schemas.openxmlformats.org/presentationml/2006/ole">
            <p:oleObj spid="_x0000_s44063" name="Image" r:id="rId5" imgW="7149206" imgH="5866667" progId="Photoshop.Image.13">
              <p:embed/>
            </p:oleObj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623694" y="2432873"/>
            <a:ext cx="602226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4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맑은 고딕" panose="020B0503020000020004" pitchFamily="50" charset="-127"/>
                <a:ea typeface="Yoon가변 윤고딕 550_TT" panose="02020603020101020101" pitchFamily="18" charset="-127"/>
              </a:rPr>
              <a:t>3.</a:t>
            </a:r>
            <a:endParaRPr lang="ko-KR" altLang="en-US" sz="40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0D80E9"/>
              </a:solidFill>
              <a:latin typeface="맑은 고딕" panose="020B0503020000020004" pitchFamily="50" charset="-127"/>
              <a:ea typeface="Yoon가변 윤고딕 550_TT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07751" y="2514317"/>
            <a:ext cx="5650906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가난이 </a:t>
            </a:r>
            <a:r>
              <a:rPr lang="ko-KR" altLang="en-US" sz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일부가아니라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algn="ctr">
              <a:lnSpc>
                <a:spcPct val="80000"/>
              </a:lnSpc>
            </a:pP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공기처럼 그녀의 삶 전부를 </a:t>
            </a:r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0D80E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지배하는 걸 보면 화가 나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>
              <a:lnSpc>
                <a:spcPct val="80000"/>
              </a:lnSpc>
            </a:pP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결국 내가 부족했던 것이겠지</a:t>
            </a:r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0D80E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80000"/>
              </a:lnSpc>
            </a:pPr>
            <a:endParaRPr lang="ko-KR" altLang="en-US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0D80E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현이 생각하는 결별 이유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1"/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도란의 가난을 극복할 수 있다 생각했으나</a:t>
            </a:r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결국 이겨내지는 못함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4864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0" y="0"/>
            <a:ext cx="12192000" cy="3176972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51384" y="544559"/>
            <a:ext cx="0" cy="57429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0618" y="600305"/>
            <a:ext cx="2534415" cy="29546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단어를 통한 이해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5488" y="957615"/>
            <a:ext cx="1373296" cy="1969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아들의 연인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04776" y="4193044"/>
            <a:ext cx="7894497" cy="11079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3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심경 변화가  일어나는 순간부터  다이어리  등장</a:t>
            </a:r>
            <a:r>
              <a:rPr lang="en-US" altLang="ko-KR" sz="3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algn="ctr">
              <a:lnSpc>
                <a:spcPct val="80000"/>
              </a:lnSpc>
            </a:pPr>
            <a:r>
              <a:rPr lang="ko-KR" altLang="en-US" sz="3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도란을 </a:t>
            </a:r>
            <a:r>
              <a:rPr lang="ko-KR" altLang="en-US" sz="3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이니셜  </a:t>
            </a:r>
            <a:r>
              <a:rPr lang="en-US" altLang="ko-KR" sz="3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‘D’</a:t>
            </a:r>
            <a:r>
              <a:rPr lang="ko-KR" altLang="en-US" sz="3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부르며 </a:t>
            </a:r>
            <a:endParaRPr lang="en-US" altLang="ko-KR" sz="30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3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현의 생각이 잘 드러남</a:t>
            </a:r>
            <a:r>
              <a:rPr lang="en-US" altLang="ko-KR" sz="3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30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9380" y="2744924"/>
            <a:ext cx="1432684" cy="64623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056440" y="6402814"/>
            <a:ext cx="202547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문학과 인간의 이해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020844" y="523900"/>
            <a:ext cx="6000064" cy="3600040"/>
            <a:chOff x="2417360" y="548680"/>
            <a:chExt cx="7207032" cy="4324220"/>
          </a:xfrm>
        </p:grpSpPr>
        <p:pic>
          <p:nvPicPr>
            <p:cNvPr id="15" name="Picture 2" descr="http://www.graphicsfuel.com/wp-content/uploads/2013/03/mackbook-pro-retina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7360" y="548680"/>
              <a:ext cx="7207032" cy="432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3892924" y="1160748"/>
              <a:ext cx="332058" cy="275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845986" y="1116238"/>
              <a:ext cx="332058" cy="2753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4261014" y="1010015"/>
            <a:ext cx="276448" cy="2292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552053" y="972959"/>
            <a:ext cx="276448" cy="2292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37" t="3789" r="18588" b="5537"/>
          <a:stretch/>
        </p:blipFill>
        <p:spPr>
          <a:xfrm>
            <a:off x="4364894" y="1002323"/>
            <a:ext cx="3354753" cy="225686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9291" y="3895144"/>
            <a:ext cx="31259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5A1F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다이어리</a:t>
            </a:r>
            <a:endParaRPr lang="ko-KR" altLang="en-US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5A1F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158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/>
          <a:srcRect l="44282"/>
          <a:stretch/>
        </p:blipFill>
        <p:spPr>
          <a:xfrm>
            <a:off x="5867948" y="708241"/>
            <a:ext cx="6328294" cy="5639289"/>
          </a:xfrm>
          <a:prstGeom prst="rect">
            <a:avLst/>
          </a:prstGeom>
        </p:spPr>
      </p:pic>
      <p:sp>
        <p:nvSpPr>
          <p:cNvPr id="5" name="자유형 4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53511" y="544559"/>
            <a:ext cx="2527836" cy="610034"/>
            <a:chOff x="353511" y="544559"/>
            <a:chExt cx="2527836" cy="610034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rgbClr val="45A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53511" y="600306"/>
              <a:ext cx="2527836" cy="29546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24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45A1F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문장을 통한 이해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5488" y="957616"/>
              <a:ext cx="1373296" cy="196977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아들의 연인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076950" y="1544396"/>
            <a:ext cx="6008681" cy="3447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8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나와 </a:t>
            </a:r>
            <a:r>
              <a:rPr lang="ko-KR" altLang="en-US" sz="28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초핀의</a:t>
            </a:r>
            <a:r>
              <a:rPr lang="ko-KR" altLang="en-US" sz="28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추억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56440" y="6402814"/>
            <a:ext cx="202547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문학과 인간의 이해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76950" y="3214335"/>
            <a:ext cx="5932170" cy="295465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r>
              <a:rPr lang="ko-KR" altLang="en-US" sz="24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초핀과</a:t>
            </a: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순수한 사랑의 감정을 느꼈으나</a:t>
            </a:r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미래가 없다 생각해 결혼 대상으로는 생각하지 않음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결국 현실적인 조건의 남자인 현재의 남편을 선택하게 됨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0D80E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난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교활한 계산법을 타이밍이 </a:t>
            </a:r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0D80E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맞지 않았다는 핑계 뒤에 감추어둔 것은 아닐까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87712916"/>
              </p:ext>
            </p:extLst>
          </p:nvPr>
        </p:nvGraphicFramePr>
        <p:xfrm>
          <a:off x="431217" y="1321650"/>
          <a:ext cx="5437047" cy="4644974"/>
        </p:xfrm>
        <a:graphic>
          <a:graphicData uri="http://schemas.openxmlformats.org/presentationml/2006/ole">
            <p:oleObj spid="_x0000_s7203" name="Image" r:id="rId4" imgW="7149206" imgH="6107937" progId="Photoshop.Image.13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132513" y="2378112"/>
            <a:ext cx="5661586" cy="6093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손 한번 잡지 않았지만 </a:t>
            </a:r>
            <a:endParaRPr lang="en-US" altLang="ko-KR" sz="24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0D80E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80000"/>
              </a:lnSpc>
            </a:pP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</a:t>
            </a: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한참 동안 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였다</a:t>
            </a:r>
            <a:r>
              <a:rPr lang="en-US" altLang="ko-KR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D80E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8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0D80E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5625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40353" y="544559"/>
            <a:ext cx="2514680" cy="610033"/>
            <a:chOff x="340353" y="544559"/>
            <a:chExt cx="2514680" cy="610033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rgbClr val="45A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40353" y="600305"/>
              <a:ext cx="2514680" cy="29546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24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45A1F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사례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5488" y="957615"/>
              <a:ext cx="1373296" cy="196977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아들의 연인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0056440" y="6402814"/>
            <a:ext cx="202547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문학과 인간의 이해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25487" y="895770"/>
            <a:ext cx="22592925" cy="847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5057" name="_x237141592" descr="EMB00001dd84ac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50114" y="1501075"/>
            <a:ext cx="4365612" cy="423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6005335" y="1043874"/>
            <a:ext cx="28513413" cy="1069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5059" name="_x237141192" descr="EMB00001dd84ac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05336" y="1501074"/>
            <a:ext cx="5294287" cy="423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4949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0" y="0"/>
            <a:ext cx="12192000" cy="3176972"/>
          </a:xfrm>
          <a:prstGeom prst="rect">
            <a:avLst/>
          </a:pr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51384" y="544559"/>
            <a:ext cx="0" cy="57429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0618" y="591072"/>
            <a:ext cx="2534415" cy="3139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동영상 사례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5488" y="957615"/>
            <a:ext cx="1373296" cy="1969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6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아들의 연인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056440" y="6402814"/>
            <a:ext cx="202547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문학과 인간의 이해</a:t>
            </a:r>
          </a:p>
        </p:txBody>
      </p:sp>
      <p:pic>
        <p:nvPicPr>
          <p:cNvPr id="10" name="결혼 왜 안 해...미혼 남녀 '자기 발전 위해서' - YTN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2107580" y="1251725"/>
            <a:ext cx="7237141" cy="470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0595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15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40353" y="544559"/>
            <a:ext cx="2514680" cy="610033"/>
            <a:chOff x="340353" y="544559"/>
            <a:chExt cx="2514680" cy="610033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rgbClr val="45A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40353" y="591072"/>
              <a:ext cx="2514680" cy="31393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24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45A1F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소감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5488" y="957615"/>
              <a:ext cx="1373296" cy="196977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아들의 연인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0056440" y="6402814"/>
            <a:ext cx="202547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문학과 인간의 이해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1384" y="1317072"/>
            <a:ext cx="1072342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현대사회의 문제점과 함께 현과 도란의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연애담을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가볍게 다루지 않았다고 생각한다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물질적으로 편안하게 사는 것이 진짜 행복한 것일까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</a:p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소설은 연애와 결혼에 대한 나의 가치관을 다시 한 번 생각하게 해주었다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결혼의 조건 중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순위가 돈이라는 사실이 젊은 층의 문제만이 아니라 기성세대의 가정교육에도 문제가 있다고 본다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책에서는 계층간의 차이로 결혼의 문턱을 넘는 것이 현실적으로 힘들다고 한다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요즘 시대는 돈이 없으면 연애도 결혼도 못한다고 말하는데 연애와 결혼이 단순히 둘이 좋다고 할 수 없는 현실이 안타깝다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따지고 생각하는 연애와 결혼보다는 사람의 인성에 반해 하는 연애와 결혼이 훨씬 좋을 것이다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물질적인 것에 가로막히는 연애와 결혼이 아닌 그것들을 이겨 낼 수 있는 연애와 결혼을 하고싶다는 생각이 들었다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여성이 남성에 기대어 사는 것이 정석인 세상은 지났다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시대의 흐름에 있어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도란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같은 생각이다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39468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8"/>
          <p:cNvSpPr/>
          <p:nvPr/>
        </p:nvSpPr>
        <p:spPr>
          <a:xfrm>
            <a:off x="551687" y="544068"/>
            <a:ext cx="0" cy="574675"/>
          </a:xfrm>
          <a:custGeom>
            <a:avLst/>
            <a:gdLst/>
            <a:ahLst/>
            <a:cxnLst/>
            <a:rect l="l" t="t" r="r" b="b"/>
            <a:pathLst>
              <a:path h="574675">
                <a:moveTo>
                  <a:pt x="0" y="0"/>
                </a:moveTo>
                <a:lnTo>
                  <a:pt x="0" y="574294"/>
                </a:lnTo>
              </a:path>
            </a:pathLst>
          </a:custGeom>
          <a:ln w="76200">
            <a:solidFill>
              <a:srgbClr val="45A0F5"/>
            </a:solidFill>
          </a:ln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5860" y="498955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5A0F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소설가 정미경</a:t>
            </a:r>
          </a:p>
        </p:txBody>
      </p:sp>
      <p:sp>
        <p:nvSpPr>
          <p:cNvPr id="6" name="object 6"/>
          <p:cNvSpPr/>
          <p:nvPr/>
        </p:nvSpPr>
        <p:spPr>
          <a:xfrm>
            <a:off x="729500" y="943736"/>
            <a:ext cx="149225" cy="185420"/>
          </a:xfrm>
          <a:custGeom>
            <a:avLst/>
            <a:gdLst/>
            <a:ahLst/>
            <a:cxnLst/>
            <a:rect l="l" t="t" r="r" b="b"/>
            <a:pathLst>
              <a:path w="149225" h="185419">
                <a:moveTo>
                  <a:pt x="17830" y="13715"/>
                </a:moveTo>
                <a:lnTo>
                  <a:pt x="0" y="13715"/>
                </a:lnTo>
                <a:lnTo>
                  <a:pt x="0" y="132079"/>
                </a:lnTo>
                <a:lnTo>
                  <a:pt x="38709" y="131572"/>
                </a:lnTo>
                <a:lnTo>
                  <a:pt x="79044" y="124713"/>
                </a:lnTo>
                <a:lnTo>
                  <a:pt x="79044" y="116586"/>
                </a:lnTo>
                <a:lnTo>
                  <a:pt x="17830" y="116586"/>
                </a:lnTo>
                <a:lnTo>
                  <a:pt x="17830" y="13715"/>
                </a:lnTo>
                <a:close/>
              </a:path>
              <a:path w="149225" h="185419">
                <a:moveTo>
                  <a:pt x="79044" y="109854"/>
                </a:moveTo>
                <a:lnTo>
                  <a:pt x="33873" y="116423"/>
                </a:lnTo>
                <a:lnTo>
                  <a:pt x="25730" y="116586"/>
                </a:lnTo>
                <a:lnTo>
                  <a:pt x="79044" y="116586"/>
                </a:lnTo>
                <a:lnTo>
                  <a:pt x="79044" y="109854"/>
                </a:lnTo>
                <a:close/>
              </a:path>
              <a:path w="149225" h="185419">
                <a:moveTo>
                  <a:pt x="148767" y="83692"/>
                </a:moveTo>
                <a:lnTo>
                  <a:pt x="131343" y="83692"/>
                </a:lnTo>
                <a:lnTo>
                  <a:pt x="131343" y="185038"/>
                </a:lnTo>
                <a:lnTo>
                  <a:pt x="148767" y="185038"/>
                </a:lnTo>
                <a:lnTo>
                  <a:pt x="148767" y="83692"/>
                </a:lnTo>
                <a:close/>
              </a:path>
              <a:path w="149225" h="185419">
                <a:moveTo>
                  <a:pt x="104584" y="2032"/>
                </a:moveTo>
                <a:lnTo>
                  <a:pt x="87553" y="2032"/>
                </a:lnTo>
                <a:lnTo>
                  <a:pt x="87553" y="180339"/>
                </a:lnTo>
                <a:lnTo>
                  <a:pt x="104584" y="180339"/>
                </a:lnTo>
                <a:lnTo>
                  <a:pt x="104584" y="83692"/>
                </a:lnTo>
                <a:lnTo>
                  <a:pt x="148767" y="83692"/>
                </a:lnTo>
                <a:lnTo>
                  <a:pt x="148767" y="68707"/>
                </a:lnTo>
                <a:lnTo>
                  <a:pt x="104584" y="68707"/>
                </a:lnTo>
                <a:lnTo>
                  <a:pt x="104584" y="2032"/>
                </a:lnTo>
                <a:close/>
              </a:path>
              <a:path w="149225" h="185419">
                <a:moveTo>
                  <a:pt x="148767" y="0"/>
                </a:moveTo>
                <a:lnTo>
                  <a:pt x="131343" y="0"/>
                </a:lnTo>
                <a:lnTo>
                  <a:pt x="131343" y="68707"/>
                </a:lnTo>
                <a:lnTo>
                  <a:pt x="148767" y="68707"/>
                </a:lnTo>
                <a:lnTo>
                  <a:pt x="148767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52106" y="943736"/>
            <a:ext cx="518159" cy="185420"/>
          </a:xfrm>
          <a:custGeom>
            <a:avLst/>
            <a:gdLst/>
            <a:ahLst/>
            <a:cxnLst/>
            <a:rect l="l" t="t" r="r" b="b"/>
            <a:pathLst>
              <a:path w="518159" h="185419">
                <a:moveTo>
                  <a:pt x="491375" y="125857"/>
                </a:moveTo>
                <a:lnTo>
                  <a:pt x="445528" y="129666"/>
                </a:lnTo>
                <a:lnTo>
                  <a:pt x="437146" y="130175"/>
                </a:lnTo>
                <a:lnTo>
                  <a:pt x="420890" y="130683"/>
                </a:lnTo>
                <a:lnTo>
                  <a:pt x="361454" y="130937"/>
                </a:lnTo>
                <a:lnTo>
                  <a:pt x="361454" y="146176"/>
                </a:lnTo>
                <a:lnTo>
                  <a:pt x="413651" y="146050"/>
                </a:lnTo>
                <a:lnTo>
                  <a:pt x="421652" y="145668"/>
                </a:lnTo>
                <a:lnTo>
                  <a:pt x="429780" y="145414"/>
                </a:lnTo>
                <a:lnTo>
                  <a:pt x="477786" y="142239"/>
                </a:lnTo>
                <a:lnTo>
                  <a:pt x="491375" y="140462"/>
                </a:lnTo>
                <a:lnTo>
                  <a:pt x="491375" y="125857"/>
                </a:lnTo>
                <a:close/>
              </a:path>
              <a:path w="518159" h="185419">
                <a:moveTo>
                  <a:pt x="323481" y="108838"/>
                </a:moveTo>
                <a:lnTo>
                  <a:pt x="203860" y="108838"/>
                </a:lnTo>
                <a:lnTo>
                  <a:pt x="203860" y="123189"/>
                </a:lnTo>
                <a:lnTo>
                  <a:pt x="306222" y="123189"/>
                </a:lnTo>
                <a:lnTo>
                  <a:pt x="306222" y="139826"/>
                </a:lnTo>
                <a:lnTo>
                  <a:pt x="203860" y="139826"/>
                </a:lnTo>
                <a:lnTo>
                  <a:pt x="203860" y="185038"/>
                </a:lnTo>
                <a:lnTo>
                  <a:pt x="328307" y="185038"/>
                </a:lnTo>
                <a:lnTo>
                  <a:pt x="328307" y="170687"/>
                </a:lnTo>
                <a:lnTo>
                  <a:pt x="221094" y="170687"/>
                </a:lnTo>
                <a:lnTo>
                  <a:pt x="221094" y="153670"/>
                </a:lnTo>
                <a:lnTo>
                  <a:pt x="323481" y="153670"/>
                </a:lnTo>
                <a:lnTo>
                  <a:pt x="323481" y="108838"/>
                </a:lnTo>
                <a:close/>
              </a:path>
              <a:path w="518159" h="185419">
                <a:moveTo>
                  <a:pt x="351802" y="77850"/>
                </a:moveTo>
                <a:lnTo>
                  <a:pt x="175488" y="77850"/>
                </a:lnTo>
                <a:lnTo>
                  <a:pt x="175488" y="92201"/>
                </a:lnTo>
                <a:lnTo>
                  <a:pt x="351802" y="92201"/>
                </a:lnTo>
                <a:lnTo>
                  <a:pt x="351802" y="77850"/>
                </a:lnTo>
                <a:close/>
              </a:path>
              <a:path w="518159" h="185419">
                <a:moveTo>
                  <a:pt x="428764" y="11175"/>
                </a:moveTo>
                <a:lnTo>
                  <a:pt x="414286" y="11175"/>
                </a:lnTo>
                <a:lnTo>
                  <a:pt x="407682" y="12318"/>
                </a:lnTo>
                <a:lnTo>
                  <a:pt x="401713" y="14732"/>
                </a:lnTo>
                <a:lnTo>
                  <a:pt x="395744" y="17017"/>
                </a:lnTo>
                <a:lnTo>
                  <a:pt x="390791" y="20320"/>
                </a:lnTo>
                <a:lnTo>
                  <a:pt x="386727" y="24511"/>
                </a:lnTo>
                <a:lnTo>
                  <a:pt x="382536" y="28701"/>
                </a:lnTo>
                <a:lnTo>
                  <a:pt x="379361" y="33654"/>
                </a:lnTo>
                <a:lnTo>
                  <a:pt x="377202" y="39370"/>
                </a:lnTo>
                <a:lnTo>
                  <a:pt x="374916" y="45212"/>
                </a:lnTo>
                <a:lnTo>
                  <a:pt x="373900" y="51308"/>
                </a:lnTo>
                <a:lnTo>
                  <a:pt x="373900" y="64515"/>
                </a:lnTo>
                <a:lnTo>
                  <a:pt x="374916" y="70738"/>
                </a:lnTo>
                <a:lnTo>
                  <a:pt x="377202" y="76453"/>
                </a:lnTo>
                <a:lnTo>
                  <a:pt x="379361" y="82296"/>
                </a:lnTo>
                <a:lnTo>
                  <a:pt x="382536" y="87249"/>
                </a:lnTo>
                <a:lnTo>
                  <a:pt x="386727" y="91439"/>
                </a:lnTo>
                <a:lnTo>
                  <a:pt x="390791" y="95630"/>
                </a:lnTo>
                <a:lnTo>
                  <a:pt x="395744" y="98805"/>
                </a:lnTo>
                <a:lnTo>
                  <a:pt x="407682" y="103632"/>
                </a:lnTo>
                <a:lnTo>
                  <a:pt x="414286" y="104775"/>
                </a:lnTo>
                <a:lnTo>
                  <a:pt x="428764" y="104775"/>
                </a:lnTo>
                <a:lnTo>
                  <a:pt x="435368" y="103632"/>
                </a:lnTo>
                <a:lnTo>
                  <a:pt x="447179" y="98805"/>
                </a:lnTo>
                <a:lnTo>
                  <a:pt x="452259" y="95630"/>
                </a:lnTo>
                <a:lnTo>
                  <a:pt x="458170" y="89535"/>
                </a:lnTo>
                <a:lnTo>
                  <a:pt x="412254" y="89535"/>
                </a:lnTo>
                <a:lnTo>
                  <a:pt x="405015" y="86740"/>
                </a:lnTo>
                <a:lnTo>
                  <a:pt x="399681" y="81025"/>
                </a:lnTo>
                <a:lnTo>
                  <a:pt x="394347" y="75437"/>
                </a:lnTo>
                <a:lnTo>
                  <a:pt x="391680" y="67690"/>
                </a:lnTo>
                <a:lnTo>
                  <a:pt x="391680" y="48260"/>
                </a:lnTo>
                <a:lnTo>
                  <a:pt x="394347" y="40512"/>
                </a:lnTo>
                <a:lnTo>
                  <a:pt x="399681" y="34798"/>
                </a:lnTo>
                <a:lnTo>
                  <a:pt x="405015" y="29210"/>
                </a:lnTo>
                <a:lnTo>
                  <a:pt x="412254" y="26288"/>
                </a:lnTo>
                <a:lnTo>
                  <a:pt x="458047" y="26288"/>
                </a:lnTo>
                <a:lnTo>
                  <a:pt x="452259" y="20320"/>
                </a:lnTo>
                <a:lnTo>
                  <a:pt x="447179" y="17017"/>
                </a:lnTo>
                <a:lnTo>
                  <a:pt x="441337" y="14732"/>
                </a:lnTo>
                <a:lnTo>
                  <a:pt x="435368" y="12318"/>
                </a:lnTo>
                <a:lnTo>
                  <a:pt x="428764" y="11175"/>
                </a:lnTo>
                <a:close/>
              </a:path>
              <a:path w="518159" h="185419">
                <a:moveTo>
                  <a:pt x="458047" y="26288"/>
                </a:moveTo>
                <a:lnTo>
                  <a:pt x="430669" y="26288"/>
                </a:lnTo>
                <a:lnTo>
                  <a:pt x="437908" y="29210"/>
                </a:lnTo>
                <a:lnTo>
                  <a:pt x="443242" y="34798"/>
                </a:lnTo>
                <a:lnTo>
                  <a:pt x="448576" y="40512"/>
                </a:lnTo>
                <a:lnTo>
                  <a:pt x="451243" y="48260"/>
                </a:lnTo>
                <a:lnTo>
                  <a:pt x="451243" y="67690"/>
                </a:lnTo>
                <a:lnTo>
                  <a:pt x="448576" y="75437"/>
                </a:lnTo>
                <a:lnTo>
                  <a:pt x="443242" y="81025"/>
                </a:lnTo>
                <a:lnTo>
                  <a:pt x="437908" y="86740"/>
                </a:lnTo>
                <a:lnTo>
                  <a:pt x="430669" y="89535"/>
                </a:lnTo>
                <a:lnTo>
                  <a:pt x="458170" y="89535"/>
                </a:lnTo>
                <a:lnTo>
                  <a:pt x="469150" y="64515"/>
                </a:lnTo>
                <a:lnTo>
                  <a:pt x="469150" y="51308"/>
                </a:lnTo>
                <a:lnTo>
                  <a:pt x="468007" y="45212"/>
                </a:lnTo>
                <a:lnTo>
                  <a:pt x="465848" y="39370"/>
                </a:lnTo>
                <a:lnTo>
                  <a:pt x="463562" y="33654"/>
                </a:lnTo>
                <a:lnTo>
                  <a:pt x="460387" y="28701"/>
                </a:lnTo>
                <a:lnTo>
                  <a:pt x="458047" y="26288"/>
                </a:lnTo>
                <a:close/>
              </a:path>
              <a:path w="518159" h="185419">
                <a:moveTo>
                  <a:pt x="53975" y="10540"/>
                </a:moveTo>
                <a:lnTo>
                  <a:pt x="40703" y="10540"/>
                </a:lnTo>
                <a:lnTo>
                  <a:pt x="34505" y="11937"/>
                </a:lnTo>
                <a:lnTo>
                  <a:pt x="28752" y="14732"/>
                </a:lnTo>
                <a:lnTo>
                  <a:pt x="22999" y="17652"/>
                </a:lnTo>
                <a:lnTo>
                  <a:pt x="17983" y="21843"/>
                </a:lnTo>
                <a:lnTo>
                  <a:pt x="13716" y="27432"/>
                </a:lnTo>
                <a:lnTo>
                  <a:pt x="9448" y="32892"/>
                </a:lnTo>
                <a:lnTo>
                  <a:pt x="0" y="76708"/>
                </a:lnTo>
                <a:lnTo>
                  <a:pt x="228" y="84585"/>
                </a:lnTo>
                <a:lnTo>
                  <a:pt x="17983" y="131825"/>
                </a:lnTo>
                <a:lnTo>
                  <a:pt x="40703" y="143128"/>
                </a:lnTo>
                <a:lnTo>
                  <a:pt x="53975" y="143128"/>
                </a:lnTo>
                <a:lnTo>
                  <a:pt x="60159" y="141604"/>
                </a:lnTo>
                <a:lnTo>
                  <a:pt x="71678" y="136016"/>
                </a:lnTo>
                <a:lnTo>
                  <a:pt x="76657" y="131825"/>
                </a:lnTo>
                <a:lnTo>
                  <a:pt x="79900" y="127508"/>
                </a:lnTo>
                <a:lnTo>
                  <a:pt x="42506" y="127508"/>
                </a:lnTo>
                <a:lnTo>
                  <a:pt x="38315" y="126237"/>
                </a:lnTo>
                <a:lnTo>
                  <a:pt x="34671" y="123698"/>
                </a:lnTo>
                <a:lnTo>
                  <a:pt x="31013" y="121285"/>
                </a:lnTo>
                <a:lnTo>
                  <a:pt x="27940" y="117728"/>
                </a:lnTo>
                <a:lnTo>
                  <a:pt x="22948" y="108838"/>
                </a:lnTo>
                <a:lnTo>
                  <a:pt x="21056" y="103504"/>
                </a:lnTo>
                <a:lnTo>
                  <a:pt x="19773" y="97282"/>
                </a:lnTo>
                <a:lnTo>
                  <a:pt x="18478" y="91186"/>
                </a:lnTo>
                <a:lnTo>
                  <a:pt x="17878" y="84585"/>
                </a:lnTo>
                <a:lnTo>
                  <a:pt x="17876" y="68849"/>
                </a:lnTo>
                <a:lnTo>
                  <a:pt x="18478" y="62229"/>
                </a:lnTo>
                <a:lnTo>
                  <a:pt x="19773" y="56134"/>
                </a:lnTo>
                <a:lnTo>
                  <a:pt x="21056" y="49911"/>
                </a:lnTo>
                <a:lnTo>
                  <a:pt x="42506" y="26162"/>
                </a:lnTo>
                <a:lnTo>
                  <a:pt x="79895" y="26162"/>
                </a:lnTo>
                <a:lnTo>
                  <a:pt x="76657" y="21843"/>
                </a:lnTo>
                <a:lnTo>
                  <a:pt x="71678" y="17652"/>
                </a:lnTo>
                <a:lnTo>
                  <a:pt x="65925" y="14732"/>
                </a:lnTo>
                <a:lnTo>
                  <a:pt x="60159" y="11937"/>
                </a:lnTo>
                <a:lnTo>
                  <a:pt x="53975" y="10540"/>
                </a:lnTo>
                <a:close/>
              </a:path>
              <a:path w="518159" h="185419">
                <a:moveTo>
                  <a:pt x="79895" y="26162"/>
                </a:moveTo>
                <a:lnTo>
                  <a:pt x="51955" y="26162"/>
                </a:lnTo>
                <a:lnTo>
                  <a:pt x="56146" y="27304"/>
                </a:lnTo>
                <a:lnTo>
                  <a:pt x="59804" y="29717"/>
                </a:lnTo>
                <a:lnTo>
                  <a:pt x="74701" y="56134"/>
                </a:lnTo>
                <a:lnTo>
                  <a:pt x="75984" y="62229"/>
                </a:lnTo>
                <a:lnTo>
                  <a:pt x="76585" y="68849"/>
                </a:lnTo>
                <a:lnTo>
                  <a:pt x="76584" y="84585"/>
                </a:lnTo>
                <a:lnTo>
                  <a:pt x="75984" y="91186"/>
                </a:lnTo>
                <a:lnTo>
                  <a:pt x="74701" y="97282"/>
                </a:lnTo>
                <a:lnTo>
                  <a:pt x="73418" y="103504"/>
                </a:lnTo>
                <a:lnTo>
                  <a:pt x="71526" y="108838"/>
                </a:lnTo>
                <a:lnTo>
                  <a:pt x="66522" y="117728"/>
                </a:lnTo>
                <a:lnTo>
                  <a:pt x="63449" y="121285"/>
                </a:lnTo>
                <a:lnTo>
                  <a:pt x="59804" y="123698"/>
                </a:lnTo>
                <a:lnTo>
                  <a:pt x="56146" y="126237"/>
                </a:lnTo>
                <a:lnTo>
                  <a:pt x="51955" y="127508"/>
                </a:lnTo>
                <a:lnTo>
                  <a:pt x="79900" y="127508"/>
                </a:lnTo>
                <a:lnTo>
                  <a:pt x="94234" y="84585"/>
                </a:lnTo>
                <a:lnTo>
                  <a:pt x="94462" y="76708"/>
                </a:lnTo>
                <a:lnTo>
                  <a:pt x="94234" y="68849"/>
                </a:lnTo>
                <a:lnTo>
                  <a:pt x="80752" y="27304"/>
                </a:lnTo>
                <a:lnTo>
                  <a:pt x="79895" y="26162"/>
                </a:lnTo>
                <a:close/>
              </a:path>
              <a:path w="518159" h="185419">
                <a:moveTo>
                  <a:pt x="321576" y="4445"/>
                </a:moveTo>
                <a:lnTo>
                  <a:pt x="204266" y="4445"/>
                </a:lnTo>
                <a:lnTo>
                  <a:pt x="204266" y="61849"/>
                </a:lnTo>
                <a:lnTo>
                  <a:pt x="322846" y="61849"/>
                </a:lnTo>
                <a:lnTo>
                  <a:pt x="322846" y="47878"/>
                </a:lnTo>
                <a:lnTo>
                  <a:pt x="222097" y="47878"/>
                </a:lnTo>
                <a:lnTo>
                  <a:pt x="222097" y="19050"/>
                </a:lnTo>
                <a:lnTo>
                  <a:pt x="321576" y="19050"/>
                </a:lnTo>
                <a:lnTo>
                  <a:pt x="321576" y="4445"/>
                </a:lnTo>
                <a:close/>
              </a:path>
              <a:path w="518159" h="185419">
                <a:moveTo>
                  <a:pt x="517791" y="0"/>
                </a:moveTo>
                <a:lnTo>
                  <a:pt x="500900" y="0"/>
                </a:lnTo>
                <a:lnTo>
                  <a:pt x="500900" y="185038"/>
                </a:lnTo>
                <a:lnTo>
                  <a:pt x="517791" y="185038"/>
                </a:lnTo>
                <a:lnTo>
                  <a:pt x="517791" y="0"/>
                </a:lnTo>
                <a:close/>
              </a:path>
              <a:path w="518159" h="185419">
                <a:moveTo>
                  <a:pt x="140474" y="0"/>
                </a:moveTo>
                <a:lnTo>
                  <a:pt x="123037" y="0"/>
                </a:lnTo>
                <a:lnTo>
                  <a:pt x="123037" y="185038"/>
                </a:lnTo>
                <a:lnTo>
                  <a:pt x="140474" y="185038"/>
                </a:lnTo>
                <a:lnTo>
                  <a:pt x="140474" y="84327"/>
                </a:lnTo>
                <a:lnTo>
                  <a:pt x="172288" y="84327"/>
                </a:lnTo>
                <a:lnTo>
                  <a:pt x="172288" y="68707"/>
                </a:lnTo>
                <a:lnTo>
                  <a:pt x="140474" y="68707"/>
                </a:lnTo>
                <a:lnTo>
                  <a:pt x="140474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43050" y="943736"/>
            <a:ext cx="333375" cy="181610"/>
          </a:xfrm>
          <a:custGeom>
            <a:avLst/>
            <a:gdLst/>
            <a:ahLst/>
            <a:cxnLst/>
            <a:rect l="l" t="t" r="r" b="b"/>
            <a:pathLst>
              <a:path w="333375" h="181609">
                <a:moveTo>
                  <a:pt x="231012" y="124078"/>
                </a:moveTo>
                <a:lnTo>
                  <a:pt x="213106" y="124078"/>
                </a:lnTo>
                <a:lnTo>
                  <a:pt x="213106" y="181355"/>
                </a:lnTo>
                <a:lnTo>
                  <a:pt x="332867" y="181355"/>
                </a:lnTo>
                <a:lnTo>
                  <a:pt x="332867" y="166242"/>
                </a:lnTo>
                <a:lnTo>
                  <a:pt x="231012" y="166242"/>
                </a:lnTo>
                <a:lnTo>
                  <a:pt x="231012" y="124078"/>
                </a:lnTo>
                <a:close/>
              </a:path>
              <a:path w="333375" h="181609">
                <a:moveTo>
                  <a:pt x="328675" y="0"/>
                </a:moveTo>
                <a:lnTo>
                  <a:pt x="311404" y="0"/>
                </a:lnTo>
                <a:lnTo>
                  <a:pt x="311404" y="133730"/>
                </a:lnTo>
                <a:lnTo>
                  <a:pt x="328675" y="133730"/>
                </a:lnTo>
                <a:lnTo>
                  <a:pt x="328675" y="0"/>
                </a:lnTo>
                <a:close/>
              </a:path>
              <a:path w="333375" h="181609">
                <a:moveTo>
                  <a:pt x="236093" y="7874"/>
                </a:moveTo>
                <a:lnTo>
                  <a:pt x="222376" y="7874"/>
                </a:lnTo>
                <a:lnTo>
                  <a:pt x="216026" y="9016"/>
                </a:lnTo>
                <a:lnTo>
                  <a:pt x="184912" y="36322"/>
                </a:lnTo>
                <a:lnTo>
                  <a:pt x="182499" y="42037"/>
                </a:lnTo>
                <a:lnTo>
                  <a:pt x="181356" y="48387"/>
                </a:lnTo>
                <a:lnTo>
                  <a:pt x="181356" y="61722"/>
                </a:lnTo>
                <a:lnTo>
                  <a:pt x="182499" y="67945"/>
                </a:lnTo>
                <a:lnTo>
                  <a:pt x="184912" y="73533"/>
                </a:lnTo>
                <a:lnTo>
                  <a:pt x="187325" y="79248"/>
                </a:lnTo>
                <a:lnTo>
                  <a:pt x="222376" y="101473"/>
                </a:lnTo>
                <a:lnTo>
                  <a:pt x="236093" y="101473"/>
                </a:lnTo>
                <a:lnTo>
                  <a:pt x="266133" y="85978"/>
                </a:lnTo>
                <a:lnTo>
                  <a:pt x="225298" y="85978"/>
                </a:lnTo>
                <a:lnTo>
                  <a:pt x="221233" y="85216"/>
                </a:lnTo>
                <a:lnTo>
                  <a:pt x="217550" y="83565"/>
                </a:lnTo>
                <a:lnTo>
                  <a:pt x="213994" y="82041"/>
                </a:lnTo>
                <a:lnTo>
                  <a:pt x="210819" y="79883"/>
                </a:lnTo>
                <a:lnTo>
                  <a:pt x="205486" y="74549"/>
                </a:lnTo>
                <a:lnTo>
                  <a:pt x="203454" y="71247"/>
                </a:lnTo>
                <a:lnTo>
                  <a:pt x="200660" y="63626"/>
                </a:lnTo>
                <a:lnTo>
                  <a:pt x="200025" y="59436"/>
                </a:lnTo>
                <a:lnTo>
                  <a:pt x="200025" y="50291"/>
                </a:lnTo>
                <a:lnTo>
                  <a:pt x="225298" y="23113"/>
                </a:lnTo>
                <a:lnTo>
                  <a:pt x="265741" y="23113"/>
                </a:lnTo>
                <a:lnTo>
                  <a:pt x="263779" y="21209"/>
                </a:lnTo>
                <a:lnTo>
                  <a:pt x="259587" y="17017"/>
                </a:lnTo>
                <a:lnTo>
                  <a:pt x="254381" y="13842"/>
                </a:lnTo>
                <a:lnTo>
                  <a:pt x="242569" y="9016"/>
                </a:lnTo>
                <a:lnTo>
                  <a:pt x="236093" y="7874"/>
                </a:lnTo>
                <a:close/>
              </a:path>
              <a:path w="333375" h="181609">
                <a:moveTo>
                  <a:pt x="265741" y="23113"/>
                </a:moveTo>
                <a:lnTo>
                  <a:pt x="234187" y="23113"/>
                </a:lnTo>
                <a:lnTo>
                  <a:pt x="238251" y="23875"/>
                </a:lnTo>
                <a:lnTo>
                  <a:pt x="245618" y="26924"/>
                </a:lnTo>
                <a:lnTo>
                  <a:pt x="259714" y="50291"/>
                </a:lnTo>
                <a:lnTo>
                  <a:pt x="259714" y="59436"/>
                </a:lnTo>
                <a:lnTo>
                  <a:pt x="241935" y="83565"/>
                </a:lnTo>
                <a:lnTo>
                  <a:pt x="238251" y="85216"/>
                </a:lnTo>
                <a:lnTo>
                  <a:pt x="234187" y="85978"/>
                </a:lnTo>
                <a:lnTo>
                  <a:pt x="266133" y="85978"/>
                </a:lnTo>
                <a:lnTo>
                  <a:pt x="268097" y="84074"/>
                </a:lnTo>
                <a:lnTo>
                  <a:pt x="271525" y="79248"/>
                </a:lnTo>
                <a:lnTo>
                  <a:pt x="273938" y="73533"/>
                </a:lnTo>
                <a:lnTo>
                  <a:pt x="276351" y="67945"/>
                </a:lnTo>
                <a:lnTo>
                  <a:pt x="277622" y="61722"/>
                </a:lnTo>
                <a:lnTo>
                  <a:pt x="277622" y="48387"/>
                </a:lnTo>
                <a:lnTo>
                  <a:pt x="276351" y="42037"/>
                </a:lnTo>
                <a:lnTo>
                  <a:pt x="273938" y="36322"/>
                </a:lnTo>
                <a:lnTo>
                  <a:pt x="271525" y="30479"/>
                </a:lnTo>
                <a:lnTo>
                  <a:pt x="268097" y="25400"/>
                </a:lnTo>
                <a:lnTo>
                  <a:pt x="265741" y="23113"/>
                </a:lnTo>
                <a:close/>
              </a:path>
              <a:path w="333375" h="181609">
                <a:moveTo>
                  <a:pt x="49656" y="124078"/>
                </a:moveTo>
                <a:lnTo>
                  <a:pt x="31750" y="124078"/>
                </a:lnTo>
                <a:lnTo>
                  <a:pt x="31750" y="181355"/>
                </a:lnTo>
                <a:lnTo>
                  <a:pt x="151511" y="181355"/>
                </a:lnTo>
                <a:lnTo>
                  <a:pt x="151511" y="166242"/>
                </a:lnTo>
                <a:lnTo>
                  <a:pt x="49656" y="166242"/>
                </a:lnTo>
                <a:lnTo>
                  <a:pt x="49656" y="124078"/>
                </a:lnTo>
                <a:close/>
              </a:path>
              <a:path w="333375" h="181609">
                <a:moveTo>
                  <a:pt x="147574" y="87375"/>
                </a:moveTo>
                <a:lnTo>
                  <a:pt x="130048" y="87375"/>
                </a:lnTo>
                <a:lnTo>
                  <a:pt x="130048" y="133730"/>
                </a:lnTo>
                <a:lnTo>
                  <a:pt x="147574" y="133730"/>
                </a:lnTo>
                <a:lnTo>
                  <a:pt x="147574" y="87375"/>
                </a:lnTo>
                <a:close/>
              </a:path>
              <a:path w="333375" h="181609">
                <a:moveTo>
                  <a:pt x="55625" y="7874"/>
                </a:moveTo>
                <a:lnTo>
                  <a:pt x="41147" y="7874"/>
                </a:lnTo>
                <a:lnTo>
                  <a:pt x="34797" y="9016"/>
                </a:lnTo>
                <a:lnTo>
                  <a:pt x="3556" y="36322"/>
                </a:lnTo>
                <a:lnTo>
                  <a:pt x="0" y="48387"/>
                </a:lnTo>
                <a:lnTo>
                  <a:pt x="0" y="61722"/>
                </a:lnTo>
                <a:lnTo>
                  <a:pt x="23113" y="95630"/>
                </a:lnTo>
                <a:lnTo>
                  <a:pt x="41147" y="101473"/>
                </a:lnTo>
                <a:lnTo>
                  <a:pt x="55244" y="101473"/>
                </a:lnTo>
                <a:lnTo>
                  <a:pt x="61975" y="100329"/>
                </a:lnTo>
                <a:lnTo>
                  <a:pt x="73787" y="95250"/>
                </a:lnTo>
                <a:lnTo>
                  <a:pt x="78993" y="91821"/>
                </a:lnTo>
                <a:lnTo>
                  <a:pt x="83312" y="87375"/>
                </a:lnTo>
                <a:lnTo>
                  <a:pt x="147574" y="87375"/>
                </a:lnTo>
                <a:lnTo>
                  <a:pt x="147574" y="85978"/>
                </a:lnTo>
                <a:lnTo>
                  <a:pt x="43941" y="85978"/>
                </a:lnTo>
                <a:lnTo>
                  <a:pt x="39878" y="85216"/>
                </a:lnTo>
                <a:lnTo>
                  <a:pt x="36194" y="83565"/>
                </a:lnTo>
                <a:lnTo>
                  <a:pt x="32638" y="82041"/>
                </a:lnTo>
                <a:lnTo>
                  <a:pt x="29463" y="79883"/>
                </a:lnTo>
                <a:lnTo>
                  <a:pt x="24130" y="74549"/>
                </a:lnTo>
                <a:lnTo>
                  <a:pt x="22097" y="71247"/>
                </a:lnTo>
                <a:lnTo>
                  <a:pt x="19303" y="63626"/>
                </a:lnTo>
                <a:lnTo>
                  <a:pt x="18668" y="59436"/>
                </a:lnTo>
                <a:lnTo>
                  <a:pt x="18668" y="50291"/>
                </a:lnTo>
                <a:lnTo>
                  <a:pt x="43941" y="23113"/>
                </a:lnTo>
                <a:lnTo>
                  <a:pt x="83987" y="23113"/>
                </a:lnTo>
                <a:lnTo>
                  <a:pt x="80009" y="18668"/>
                </a:lnTo>
                <a:lnTo>
                  <a:pt x="74675" y="14859"/>
                </a:lnTo>
                <a:lnTo>
                  <a:pt x="62484" y="9271"/>
                </a:lnTo>
                <a:lnTo>
                  <a:pt x="55625" y="7874"/>
                </a:lnTo>
                <a:close/>
              </a:path>
              <a:path w="333375" h="181609">
                <a:moveTo>
                  <a:pt x="83987" y="23113"/>
                </a:moveTo>
                <a:lnTo>
                  <a:pt x="52831" y="23113"/>
                </a:lnTo>
                <a:lnTo>
                  <a:pt x="56896" y="23875"/>
                </a:lnTo>
                <a:lnTo>
                  <a:pt x="64262" y="26924"/>
                </a:lnTo>
                <a:lnTo>
                  <a:pt x="78359" y="50291"/>
                </a:lnTo>
                <a:lnTo>
                  <a:pt x="78359" y="59436"/>
                </a:lnTo>
                <a:lnTo>
                  <a:pt x="60578" y="83565"/>
                </a:lnTo>
                <a:lnTo>
                  <a:pt x="56896" y="85216"/>
                </a:lnTo>
                <a:lnTo>
                  <a:pt x="52831" y="85978"/>
                </a:lnTo>
                <a:lnTo>
                  <a:pt x="147574" y="85978"/>
                </a:lnTo>
                <a:lnTo>
                  <a:pt x="147574" y="72898"/>
                </a:lnTo>
                <a:lnTo>
                  <a:pt x="92329" y="72898"/>
                </a:lnTo>
                <a:lnTo>
                  <a:pt x="94742" y="67310"/>
                </a:lnTo>
                <a:lnTo>
                  <a:pt x="95812" y="61722"/>
                </a:lnTo>
                <a:lnTo>
                  <a:pt x="95818" y="48387"/>
                </a:lnTo>
                <a:lnTo>
                  <a:pt x="94868" y="42925"/>
                </a:lnTo>
                <a:lnTo>
                  <a:pt x="92837" y="37718"/>
                </a:lnTo>
                <a:lnTo>
                  <a:pt x="147574" y="37718"/>
                </a:lnTo>
                <a:lnTo>
                  <a:pt x="147574" y="23495"/>
                </a:lnTo>
                <a:lnTo>
                  <a:pt x="84327" y="23495"/>
                </a:lnTo>
                <a:lnTo>
                  <a:pt x="83987" y="23113"/>
                </a:lnTo>
                <a:close/>
              </a:path>
              <a:path w="333375" h="181609">
                <a:moveTo>
                  <a:pt x="147574" y="37718"/>
                </a:moveTo>
                <a:lnTo>
                  <a:pt x="130301" y="37718"/>
                </a:lnTo>
                <a:lnTo>
                  <a:pt x="130301" y="72898"/>
                </a:lnTo>
                <a:lnTo>
                  <a:pt x="147574" y="72898"/>
                </a:lnTo>
                <a:lnTo>
                  <a:pt x="147574" y="37718"/>
                </a:lnTo>
                <a:close/>
              </a:path>
              <a:path w="333375" h="181609">
                <a:moveTo>
                  <a:pt x="147574" y="0"/>
                </a:moveTo>
                <a:lnTo>
                  <a:pt x="130048" y="0"/>
                </a:lnTo>
                <a:lnTo>
                  <a:pt x="130048" y="23495"/>
                </a:lnTo>
                <a:lnTo>
                  <a:pt x="147574" y="23495"/>
                </a:lnTo>
                <a:lnTo>
                  <a:pt x="147574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3430" y="4510444"/>
            <a:ext cx="71481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5A0F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6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5A0F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남들은 절대 할 수 없는 나만의 이야기를 하고 싶다</a:t>
            </a:r>
            <a:r>
              <a:rPr lang="en-US" altLang="ko-KR" sz="26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5A0F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  <a:endParaRPr lang="ko-KR" altLang="en-US" sz="2600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5A0F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 descr="1404_509.jpg"/>
          <p:cNvPicPr>
            <a:picLocks noChangeAspect="1"/>
          </p:cNvPicPr>
          <p:nvPr/>
        </p:nvPicPr>
        <p:blipFill>
          <a:blip r:embed="rId2" cstate="print"/>
          <a:srcRect r="36250"/>
          <a:stretch>
            <a:fillRect/>
          </a:stretch>
        </p:blipFill>
        <p:spPr>
          <a:xfrm>
            <a:off x="1066800" y="1600200"/>
            <a:ext cx="2615966" cy="2735646"/>
          </a:xfrm>
          <a:prstGeom prst="ellipse">
            <a:avLst/>
          </a:prstGeom>
          <a:ln w="76200">
            <a:solidFill>
              <a:srgbClr val="45A0F5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114800" y="3326487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5A0F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리얼리스트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95495" y="5026994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섬세한 문체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95495" y="5517177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존재와 삶을 응시하는 강렬한 시선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95495" y="2874643"/>
            <a:ext cx="3244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2002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i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2000" i="1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장미빛</a:t>
            </a:r>
            <a:r>
              <a:rPr lang="ko-KR" altLang="en-US" sz="2000" i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여인</a:t>
            </a:r>
            <a:r>
              <a:rPr lang="en-US" altLang="ko-KR" sz="2000" i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오늘의 작가상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95495" y="2090877"/>
            <a:ext cx="3685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1987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중앙일보 신춘문예 희곡  </a:t>
            </a:r>
            <a:r>
              <a:rPr lang="en-US" altLang="ko-KR" sz="2000" i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2000" i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폭설 </a:t>
            </a:r>
            <a:r>
              <a:rPr lang="en-US" altLang="ko-KR" sz="2000" i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endParaRPr lang="ko-KR" altLang="en-US" sz="2000" i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95495" y="2482760"/>
            <a:ext cx="3895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2001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세계의 문학 단편소설  </a:t>
            </a:r>
            <a:r>
              <a:rPr lang="en-US" altLang="ko-KR" sz="2000" i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2000" i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비소여인</a:t>
            </a:r>
            <a:r>
              <a:rPr lang="en-US" altLang="ko-KR" sz="2000" i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2000" i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4653" y="3356135"/>
            <a:ext cx="28969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직업의 동시대인들로 </a:t>
            </a:r>
            <a:endParaRPr lang="en-US" altLang="ko-KR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꾸며진 벽화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95495" y="1698347"/>
            <a:ext cx="3416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한국의 대표적인 중견 여성작가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68053" y="5026994"/>
            <a:ext cx="2685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서사 구조의 고전적 안정성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85585" y="403860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78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특징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85585" y="121920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78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0" y="6272784"/>
            <a:ext cx="12192000" cy="585470"/>
            <a:chOff x="0" y="6272784"/>
            <a:chExt cx="12192000" cy="585470"/>
          </a:xfrm>
        </p:grpSpPr>
        <p:sp>
          <p:nvSpPr>
            <p:cNvPr id="23" name="object 5"/>
            <p:cNvSpPr/>
            <p:nvPr/>
          </p:nvSpPr>
          <p:spPr>
            <a:xfrm>
              <a:off x="0" y="6272784"/>
              <a:ext cx="12192000" cy="585470"/>
            </a:xfrm>
            <a:custGeom>
              <a:avLst/>
              <a:gdLst/>
              <a:ahLst/>
              <a:cxnLst/>
              <a:rect l="l" t="t" r="r" b="b"/>
              <a:pathLst>
                <a:path w="12192000" h="585470">
                  <a:moveTo>
                    <a:pt x="423125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000" y="585215"/>
                  </a:lnTo>
                  <a:lnTo>
                    <a:pt x="12192000" y="288289"/>
                  </a:lnTo>
                  <a:lnTo>
                    <a:pt x="729157" y="288289"/>
                  </a:lnTo>
                  <a:lnTo>
                    <a:pt x="423125" y="0"/>
                  </a:lnTo>
                  <a:close/>
                </a:path>
                <a:path w="12192000" h="585470">
                  <a:moveTo>
                    <a:pt x="12192000" y="0"/>
                  </a:moveTo>
                  <a:lnTo>
                    <a:pt x="1035189" y="0"/>
                  </a:lnTo>
                  <a:lnTo>
                    <a:pt x="729157" y="288289"/>
                  </a:lnTo>
                  <a:lnTo>
                    <a:pt x="12192000" y="288289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A0F5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62000" y="6553200"/>
              <a:ext cx="11430000" cy="304800"/>
            </a:xfrm>
            <a:prstGeom prst="rect">
              <a:avLst/>
            </a:prstGeom>
            <a:solidFill>
              <a:srgbClr val="45A0F5"/>
            </a:solidFill>
            <a:ln>
              <a:solidFill>
                <a:srgbClr val="45A0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object 6"/>
            <p:cNvSpPr/>
            <p:nvPr/>
          </p:nvSpPr>
          <p:spPr>
            <a:xfrm>
              <a:off x="10205846" y="6431546"/>
              <a:ext cx="609600" cy="210185"/>
            </a:xfrm>
            <a:custGeom>
              <a:avLst/>
              <a:gdLst/>
              <a:ahLst/>
              <a:cxnLst/>
              <a:rect l="l" t="t" r="r" b="b"/>
              <a:pathLst>
                <a:path w="609600" h="210184">
                  <a:moveTo>
                    <a:pt x="370331" y="144932"/>
                  </a:moveTo>
                  <a:lnTo>
                    <a:pt x="235076" y="144932"/>
                  </a:lnTo>
                  <a:lnTo>
                    <a:pt x="235076" y="161391"/>
                  </a:lnTo>
                  <a:lnTo>
                    <a:pt x="350647" y="161391"/>
                  </a:lnTo>
                  <a:lnTo>
                    <a:pt x="350647" y="209626"/>
                  </a:lnTo>
                  <a:lnTo>
                    <a:pt x="370331" y="209626"/>
                  </a:lnTo>
                  <a:lnTo>
                    <a:pt x="370331" y="144932"/>
                  </a:lnTo>
                  <a:close/>
                </a:path>
                <a:path w="609600" h="210184">
                  <a:moveTo>
                    <a:pt x="52577" y="143548"/>
                  </a:moveTo>
                  <a:lnTo>
                    <a:pt x="32893" y="143548"/>
                  </a:lnTo>
                  <a:lnTo>
                    <a:pt x="32893" y="205740"/>
                  </a:lnTo>
                  <a:lnTo>
                    <a:pt x="173481" y="205740"/>
                  </a:lnTo>
                  <a:lnTo>
                    <a:pt x="173481" y="188595"/>
                  </a:lnTo>
                  <a:lnTo>
                    <a:pt x="52577" y="188595"/>
                  </a:lnTo>
                  <a:lnTo>
                    <a:pt x="52577" y="143548"/>
                  </a:lnTo>
                  <a:close/>
                </a:path>
                <a:path w="609600" h="210184">
                  <a:moveTo>
                    <a:pt x="114300" y="121386"/>
                  </a:moveTo>
                  <a:lnTo>
                    <a:pt x="94106" y="121386"/>
                  </a:lnTo>
                  <a:lnTo>
                    <a:pt x="94106" y="165735"/>
                  </a:lnTo>
                  <a:lnTo>
                    <a:pt x="114300" y="165735"/>
                  </a:lnTo>
                  <a:lnTo>
                    <a:pt x="114300" y="121386"/>
                  </a:lnTo>
                  <a:close/>
                </a:path>
                <a:path w="609600" h="210184">
                  <a:moveTo>
                    <a:pt x="198627" y="104470"/>
                  </a:moveTo>
                  <a:lnTo>
                    <a:pt x="0" y="104470"/>
                  </a:lnTo>
                  <a:lnTo>
                    <a:pt x="0" y="121386"/>
                  </a:lnTo>
                  <a:lnTo>
                    <a:pt x="198627" y="121386"/>
                  </a:lnTo>
                  <a:lnTo>
                    <a:pt x="198627" y="104470"/>
                  </a:lnTo>
                  <a:close/>
                </a:path>
                <a:path w="609600" h="210184">
                  <a:moveTo>
                    <a:pt x="475614" y="77038"/>
                  </a:moveTo>
                  <a:lnTo>
                    <a:pt x="456437" y="77038"/>
                  </a:lnTo>
                  <a:lnTo>
                    <a:pt x="456437" y="145389"/>
                  </a:lnTo>
                  <a:lnTo>
                    <a:pt x="408431" y="145389"/>
                  </a:lnTo>
                  <a:lnTo>
                    <a:pt x="408431" y="162306"/>
                  </a:lnTo>
                  <a:lnTo>
                    <a:pt x="465962" y="162191"/>
                  </a:lnTo>
                  <a:lnTo>
                    <a:pt x="507110" y="160286"/>
                  </a:lnTo>
                  <a:lnTo>
                    <a:pt x="546861" y="156133"/>
                  </a:lnTo>
                  <a:lnTo>
                    <a:pt x="546861" y="145161"/>
                  </a:lnTo>
                  <a:lnTo>
                    <a:pt x="475614" y="145161"/>
                  </a:lnTo>
                  <a:lnTo>
                    <a:pt x="475614" y="77038"/>
                  </a:lnTo>
                  <a:close/>
                </a:path>
                <a:path w="609600" h="210184">
                  <a:moveTo>
                    <a:pt x="546861" y="140360"/>
                  </a:moveTo>
                  <a:lnTo>
                    <a:pt x="501118" y="144212"/>
                  </a:lnTo>
                  <a:lnTo>
                    <a:pt x="475614" y="145161"/>
                  </a:lnTo>
                  <a:lnTo>
                    <a:pt x="546861" y="145161"/>
                  </a:lnTo>
                  <a:lnTo>
                    <a:pt x="546861" y="140360"/>
                  </a:lnTo>
                  <a:close/>
                </a:path>
                <a:path w="609600" h="210184">
                  <a:moveTo>
                    <a:pt x="527050" y="19431"/>
                  </a:moveTo>
                  <a:lnTo>
                    <a:pt x="422148" y="19431"/>
                  </a:lnTo>
                  <a:lnTo>
                    <a:pt x="422148" y="36347"/>
                  </a:lnTo>
                  <a:lnTo>
                    <a:pt x="507364" y="36347"/>
                  </a:lnTo>
                  <a:lnTo>
                    <a:pt x="507083" y="46748"/>
                  </a:lnTo>
                  <a:lnTo>
                    <a:pt x="504257" y="90425"/>
                  </a:lnTo>
                  <a:lnTo>
                    <a:pt x="498221" y="122529"/>
                  </a:lnTo>
                  <a:lnTo>
                    <a:pt x="517651" y="122529"/>
                  </a:lnTo>
                  <a:lnTo>
                    <a:pt x="524293" y="79152"/>
                  </a:lnTo>
                  <a:lnTo>
                    <a:pt x="526287" y="44577"/>
                  </a:lnTo>
                  <a:lnTo>
                    <a:pt x="526669" y="35433"/>
                  </a:lnTo>
                  <a:lnTo>
                    <a:pt x="526923" y="27051"/>
                  </a:lnTo>
                  <a:lnTo>
                    <a:pt x="527050" y="19431"/>
                  </a:lnTo>
                  <a:close/>
                </a:path>
                <a:path w="609600" h="210184">
                  <a:moveTo>
                    <a:pt x="280034" y="56007"/>
                  </a:moveTo>
                  <a:lnTo>
                    <a:pt x="262635" y="56007"/>
                  </a:lnTo>
                  <a:lnTo>
                    <a:pt x="255143" y="56997"/>
                  </a:lnTo>
                  <a:lnTo>
                    <a:pt x="221487" y="82854"/>
                  </a:lnTo>
                  <a:lnTo>
                    <a:pt x="220410" y="97269"/>
                  </a:lnTo>
                  <a:lnTo>
                    <a:pt x="221487" y="101638"/>
                  </a:lnTo>
                  <a:lnTo>
                    <a:pt x="255143" y="127711"/>
                  </a:lnTo>
                  <a:lnTo>
                    <a:pt x="262635" y="128701"/>
                  </a:lnTo>
                  <a:lnTo>
                    <a:pt x="280034" y="128701"/>
                  </a:lnTo>
                  <a:lnTo>
                    <a:pt x="315067" y="113157"/>
                  </a:lnTo>
                  <a:lnTo>
                    <a:pt x="265937" y="113157"/>
                  </a:lnTo>
                  <a:lnTo>
                    <a:pt x="261111" y="112547"/>
                  </a:lnTo>
                  <a:lnTo>
                    <a:pt x="257301" y="111328"/>
                  </a:lnTo>
                  <a:lnTo>
                    <a:pt x="253364" y="110109"/>
                  </a:lnTo>
                  <a:lnTo>
                    <a:pt x="250189" y="108508"/>
                  </a:lnTo>
                  <a:lnTo>
                    <a:pt x="240537" y="94716"/>
                  </a:lnTo>
                  <a:lnTo>
                    <a:pt x="240537" y="89535"/>
                  </a:lnTo>
                  <a:lnTo>
                    <a:pt x="265937" y="71081"/>
                  </a:lnTo>
                  <a:lnTo>
                    <a:pt x="314689" y="71081"/>
                  </a:lnTo>
                  <a:lnTo>
                    <a:pt x="314071" y="70332"/>
                  </a:lnTo>
                  <a:lnTo>
                    <a:pt x="305688" y="63627"/>
                  </a:lnTo>
                  <a:lnTo>
                    <a:pt x="300354" y="60960"/>
                  </a:lnTo>
                  <a:lnTo>
                    <a:pt x="287654" y="56997"/>
                  </a:lnTo>
                  <a:lnTo>
                    <a:pt x="280034" y="56007"/>
                  </a:lnTo>
                  <a:close/>
                </a:path>
                <a:path w="609600" h="210184">
                  <a:moveTo>
                    <a:pt x="314689" y="71081"/>
                  </a:moveTo>
                  <a:lnTo>
                    <a:pt x="277113" y="71081"/>
                  </a:lnTo>
                  <a:lnTo>
                    <a:pt x="281812" y="71704"/>
                  </a:lnTo>
                  <a:lnTo>
                    <a:pt x="285750" y="72923"/>
                  </a:lnTo>
                  <a:lnTo>
                    <a:pt x="302259" y="89535"/>
                  </a:lnTo>
                  <a:lnTo>
                    <a:pt x="302259" y="94716"/>
                  </a:lnTo>
                  <a:lnTo>
                    <a:pt x="301625" y="97269"/>
                  </a:lnTo>
                  <a:lnTo>
                    <a:pt x="299338" y="102298"/>
                  </a:lnTo>
                  <a:lnTo>
                    <a:pt x="297560" y="104546"/>
                  </a:lnTo>
                  <a:lnTo>
                    <a:pt x="295021" y="106527"/>
                  </a:lnTo>
                  <a:lnTo>
                    <a:pt x="292607" y="108508"/>
                  </a:lnTo>
                  <a:lnTo>
                    <a:pt x="289432" y="110109"/>
                  </a:lnTo>
                  <a:lnTo>
                    <a:pt x="285496" y="111328"/>
                  </a:lnTo>
                  <a:lnTo>
                    <a:pt x="281685" y="112547"/>
                  </a:lnTo>
                  <a:lnTo>
                    <a:pt x="276986" y="113157"/>
                  </a:lnTo>
                  <a:lnTo>
                    <a:pt x="315067" y="113157"/>
                  </a:lnTo>
                  <a:lnTo>
                    <a:pt x="317246" y="110490"/>
                  </a:lnTo>
                  <a:lnTo>
                    <a:pt x="321309" y="101638"/>
                  </a:lnTo>
                  <a:lnTo>
                    <a:pt x="322267" y="97269"/>
                  </a:lnTo>
                  <a:lnTo>
                    <a:pt x="322234" y="86982"/>
                  </a:lnTo>
                  <a:lnTo>
                    <a:pt x="321309" y="82854"/>
                  </a:lnTo>
                  <a:lnTo>
                    <a:pt x="317214" y="74142"/>
                  </a:lnTo>
                  <a:lnTo>
                    <a:pt x="314689" y="71081"/>
                  </a:lnTo>
                  <a:close/>
                </a:path>
                <a:path w="609600" h="210184">
                  <a:moveTo>
                    <a:pt x="330073" y="30861"/>
                  </a:moveTo>
                  <a:lnTo>
                    <a:pt x="206248" y="30861"/>
                  </a:lnTo>
                  <a:lnTo>
                    <a:pt x="206248" y="46863"/>
                  </a:lnTo>
                  <a:lnTo>
                    <a:pt x="330073" y="46863"/>
                  </a:lnTo>
                  <a:lnTo>
                    <a:pt x="330073" y="30861"/>
                  </a:lnTo>
                  <a:close/>
                </a:path>
                <a:path w="609600" h="210184">
                  <a:moveTo>
                    <a:pt x="165480" y="5715"/>
                  </a:moveTo>
                  <a:lnTo>
                    <a:pt x="33147" y="5715"/>
                  </a:lnTo>
                  <a:lnTo>
                    <a:pt x="33147" y="80695"/>
                  </a:lnTo>
                  <a:lnTo>
                    <a:pt x="165480" y="80695"/>
                  </a:lnTo>
                  <a:lnTo>
                    <a:pt x="165480" y="64008"/>
                  </a:lnTo>
                  <a:lnTo>
                    <a:pt x="53212" y="64008"/>
                  </a:lnTo>
                  <a:lnTo>
                    <a:pt x="53212" y="23317"/>
                  </a:lnTo>
                  <a:lnTo>
                    <a:pt x="165480" y="23317"/>
                  </a:lnTo>
                  <a:lnTo>
                    <a:pt x="165480" y="5715"/>
                  </a:lnTo>
                  <a:close/>
                </a:path>
                <a:path w="609600" h="210184">
                  <a:moveTo>
                    <a:pt x="165480" y="23317"/>
                  </a:moveTo>
                  <a:lnTo>
                    <a:pt x="145287" y="23317"/>
                  </a:lnTo>
                  <a:lnTo>
                    <a:pt x="145287" y="64008"/>
                  </a:lnTo>
                  <a:lnTo>
                    <a:pt x="165480" y="64008"/>
                  </a:lnTo>
                  <a:lnTo>
                    <a:pt x="165480" y="23317"/>
                  </a:lnTo>
                  <a:close/>
                </a:path>
                <a:path w="609600" h="210184">
                  <a:moveTo>
                    <a:pt x="303656" y="457"/>
                  </a:moveTo>
                  <a:lnTo>
                    <a:pt x="234314" y="457"/>
                  </a:lnTo>
                  <a:lnTo>
                    <a:pt x="234314" y="16459"/>
                  </a:lnTo>
                  <a:lnTo>
                    <a:pt x="303656" y="16459"/>
                  </a:lnTo>
                  <a:lnTo>
                    <a:pt x="303656" y="457"/>
                  </a:lnTo>
                  <a:close/>
                </a:path>
                <a:path w="609600" h="210184">
                  <a:moveTo>
                    <a:pt x="576199" y="228"/>
                  </a:moveTo>
                  <a:lnTo>
                    <a:pt x="557149" y="228"/>
                  </a:lnTo>
                  <a:lnTo>
                    <a:pt x="557149" y="208927"/>
                  </a:lnTo>
                  <a:lnTo>
                    <a:pt x="576199" y="208927"/>
                  </a:lnTo>
                  <a:lnTo>
                    <a:pt x="576199" y="99656"/>
                  </a:lnTo>
                  <a:lnTo>
                    <a:pt x="609346" y="99656"/>
                  </a:lnTo>
                  <a:lnTo>
                    <a:pt x="609346" y="82753"/>
                  </a:lnTo>
                  <a:lnTo>
                    <a:pt x="576199" y="82753"/>
                  </a:lnTo>
                  <a:lnTo>
                    <a:pt x="576199" y="228"/>
                  </a:lnTo>
                  <a:close/>
                </a:path>
                <a:path w="609600" h="210184">
                  <a:moveTo>
                    <a:pt x="370331" y="0"/>
                  </a:moveTo>
                  <a:lnTo>
                    <a:pt x="350647" y="0"/>
                  </a:lnTo>
                  <a:lnTo>
                    <a:pt x="350647" y="133045"/>
                  </a:lnTo>
                  <a:lnTo>
                    <a:pt x="370331" y="133045"/>
                  </a:lnTo>
                  <a:lnTo>
                    <a:pt x="370331" y="78409"/>
                  </a:lnTo>
                  <a:lnTo>
                    <a:pt x="403225" y="78409"/>
                  </a:lnTo>
                  <a:lnTo>
                    <a:pt x="403225" y="60807"/>
                  </a:lnTo>
                  <a:lnTo>
                    <a:pt x="370331" y="60807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object 7"/>
            <p:cNvSpPr/>
            <p:nvPr/>
          </p:nvSpPr>
          <p:spPr>
            <a:xfrm>
              <a:off x="10875264" y="6431775"/>
              <a:ext cx="580390" cy="208915"/>
            </a:xfrm>
            <a:custGeom>
              <a:avLst/>
              <a:gdLst/>
              <a:ahLst/>
              <a:cxnLst/>
              <a:rect l="l" t="t" r="r" b="b"/>
              <a:pathLst>
                <a:path w="580390" h="208915">
                  <a:moveTo>
                    <a:pt x="550671" y="141960"/>
                  </a:moveTo>
                  <a:lnTo>
                    <a:pt x="505856" y="145921"/>
                  </a:lnTo>
                  <a:lnTo>
                    <a:pt x="461899" y="147548"/>
                  </a:lnTo>
                  <a:lnTo>
                    <a:pt x="453516" y="147675"/>
                  </a:lnTo>
                  <a:lnTo>
                    <a:pt x="404113" y="147675"/>
                  </a:lnTo>
                  <a:lnTo>
                    <a:pt x="404113" y="164820"/>
                  </a:lnTo>
                  <a:lnTo>
                    <a:pt x="458723" y="164704"/>
                  </a:lnTo>
                  <a:lnTo>
                    <a:pt x="499617" y="163093"/>
                  </a:lnTo>
                  <a:lnTo>
                    <a:pt x="543305" y="159486"/>
                  </a:lnTo>
                  <a:lnTo>
                    <a:pt x="550671" y="158419"/>
                  </a:lnTo>
                  <a:lnTo>
                    <a:pt x="550671" y="141960"/>
                  </a:lnTo>
                  <a:close/>
                </a:path>
                <a:path w="580390" h="208915">
                  <a:moveTo>
                    <a:pt x="255015" y="141274"/>
                  </a:moveTo>
                  <a:lnTo>
                    <a:pt x="234822" y="141274"/>
                  </a:lnTo>
                  <a:lnTo>
                    <a:pt x="234822" y="204596"/>
                  </a:lnTo>
                  <a:lnTo>
                    <a:pt x="365378" y="204596"/>
                  </a:lnTo>
                  <a:lnTo>
                    <a:pt x="365378" y="187439"/>
                  </a:lnTo>
                  <a:lnTo>
                    <a:pt x="255015" y="187439"/>
                  </a:lnTo>
                  <a:lnTo>
                    <a:pt x="255015" y="141274"/>
                  </a:lnTo>
                  <a:close/>
                </a:path>
                <a:path w="580390" h="208915">
                  <a:moveTo>
                    <a:pt x="360806" y="0"/>
                  </a:moveTo>
                  <a:lnTo>
                    <a:pt x="341121" y="0"/>
                  </a:lnTo>
                  <a:lnTo>
                    <a:pt x="341121" y="151790"/>
                  </a:lnTo>
                  <a:lnTo>
                    <a:pt x="360806" y="151790"/>
                  </a:lnTo>
                  <a:lnTo>
                    <a:pt x="360806" y="84581"/>
                  </a:lnTo>
                  <a:lnTo>
                    <a:pt x="393700" y="84581"/>
                  </a:lnTo>
                  <a:lnTo>
                    <a:pt x="393700" y="66979"/>
                  </a:lnTo>
                  <a:lnTo>
                    <a:pt x="360806" y="66979"/>
                  </a:lnTo>
                  <a:lnTo>
                    <a:pt x="360806" y="0"/>
                  </a:lnTo>
                  <a:close/>
                </a:path>
                <a:path w="580390" h="208915">
                  <a:moveTo>
                    <a:pt x="306756" y="28574"/>
                  </a:moveTo>
                  <a:lnTo>
                    <a:pt x="285368" y="28574"/>
                  </a:lnTo>
                  <a:lnTo>
                    <a:pt x="282203" y="43776"/>
                  </a:lnTo>
                  <a:lnTo>
                    <a:pt x="276717" y="57835"/>
                  </a:lnTo>
                  <a:lnTo>
                    <a:pt x="246753" y="93049"/>
                  </a:lnTo>
                  <a:lnTo>
                    <a:pt x="199389" y="116585"/>
                  </a:lnTo>
                  <a:lnTo>
                    <a:pt x="211327" y="131444"/>
                  </a:lnTo>
                  <a:lnTo>
                    <a:pt x="251967" y="111201"/>
                  </a:lnTo>
                  <a:lnTo>
                    <a:pt x="281812" y="83883"/>
                  </a:lnTo>
                  <a:lnTo>
                    <a:pt x="300862" y="50406"/>
                  </a:lnTo>
                  <a:lnTo>
                    <a:pt x="306212" y="31689"/>
                  </a:lnTo>
                  <a:lnTo>
                    <a:pt x="306756" y="28574"/>
                  </a:lnTo>
                  <a:close/>
                </a:path>
                <a:path w="580390" h="208915">
                  <a:moveTo>
                    <a:pt x="308990" y="11887"/>
                  </a:moveTo>
                  <a:lnTo>
                    <a:pt x="292766" y="12230"/>
                  </a:lnTo>
                  <a:lnTo>
                    <a:pt x="211581" y="12344"/>
                  </a:lnTo>
                  <a:lnTo>
                    <a:pt x="211581" y="29260"/>
                  </a:lnTo>
                  <a:lnTo>
                    <a:pt x="258063" y="29146"/>
                  </a:lnTo>
                  <a:lnTo>
                    <a:pt x="278530" y="28782"/>
                  </a:lnTo>
                  <a:lnTo>
                    <a:pt x="285368" y="28574"/>
                  </a:lnTo>
                  <a:lnTo>
                    <a:pt x="306756" y="28574"/>
                  </a:lnTo>
                  <a:lnTo>
                    <a:pt x="307917" y="21924"/>
                  </a:lnTo>
                  <a:lnTo>
                    <a:pt x="308990" y="11887"/>
                  </a:lnTo>
                  <a:close/>
                </a:path>
                <a:path w="580390" h="208915">
                  <a:moveTo>
                    <a:pt x="56006" y="139903"/>
                  </a:moveTo>
                  <a:lnTo>
                    <a:pt x="35940" y="139903"/>
                  </a:lnTo>
                  <a:lnTo>
                    <a:pt x="35940" y="204596"/>
                  </a:lnTo>
                  <a:lnTo>
                    <a:pt x="171068" y="204596"/>
                  </a:lnTo>
                  <a:lnTo>
                    <a:pt x="171068" y="187439"/>
                  </a:lnTo>
                  <a:lnTo>
                    <a:pt x="56006" y="187439"/>
                  </a:lnTo>
                  <a:lnTo>
                    <a:pt x="56006" y="139903"/>
                  </a:lnTo>
                  <a:close/>
                </a:path>
                <a:path w="580390" h="208915">
                  <a:moveTo>
                    <a:pt x="166242" y="0"/>
                  </a:moveTo>
                  <a:lnTo>
                    <a:pt x="146811" y="0"/>
                  </a:lnTo>
                  <a:lnTo>
                    <a:pt x="146811" y="150875"/>
                  </a:lnTo>
                  <a:lnTo>
                    <a:pt x="166242" y="150875"/>
                  </a:lnTo>
                  <a:lnTo>
                    <a:pt x="166242" y="0"/>
                  </a:lnTo>
                  <a:close/>
                </a:path>
                <a:path w="580390" h="208915">
                  <a:moveTo>
                    <a:pt x="61849" y="8915"/>
                  </a:moveTo>
                  <a:lnTo>
                    <a:pt x="46354" y="8915"/>
                  </a:lnTo>
                  <a:lnTo>
                    <a:pt x="39242" y="10248"/>
                  </a:lnTo>
                  <a:lnTo>
                    <a:pt x="6857" y="34366"/>
                  </a:lnTo>
                  <a:lnTo>
                    <a:pt x="4190" y="40919"/>
                  </a:lnTo>
                  <a:lnTo>
                    <a:pt x="1396" y="47472"/>
                  </a:lnTo>
                  <a:lnTo>
                    <a:pt x="0" y="54559"/>
                  </a:lnTo>
                  <a:lnTo>
                    <a:pt x="0" y="69646"/>
                  </a:lnTo>
                  <a:lnTo>
                    <a:pt x="1396" y="76580"/>
                  </a:lnTo>
                  <a:lnTo>
                    <a:pt x="4190" y="82981"/>
                  </a:lnTo>
                  <a:lnTo>
                    <a:pt x="6857" y="89382"/>
                  </a:lnTo>
                  <a:lnTo>
                    <a:pt x="39242" y="113195"/>
                  </a:lnTo>
                  <a:lnTo>
                    <a:pt x="46354" y="114528"/>
                  </a:lnTo>
                  <a:lnTo>
                    <a:pt x="61849" y="114528"/>
                  </a:lnTo>
                  <a:lnTo>
                    <a:pt x="69087" y="113195"/>
                  </a:lnTo>
                  <a:lnTo>
                    <a:pt x="82422" y="107861"/>
                  </a:lnTo>
                  <a:lnTo>
                    <a:pt x="88264" y="104190"/>
                  </a:lnTo>
                  <a:lnTo>
                    <a:pt x="95820" y="96913"/>
                  </a:lnTo>
                  <a:lnTo>
                    <a:pt x="49656" y="96913"/>
                  </a:lnTo>
                  <a:lnTo>
                    <a:pt x="45084" y="96050"/>
                  </a:lnTo>
                  <a:lnTo>
                    <a:pt x="36829" y="92557"/>
                  </a:lnTo>
                  <a:lnTo>
                    <a:pt x="33274" y="90157"/>
                  </a:lnTo>
                  <a:lnTo>
                    <a:pt x="30352" y="87121"/>
                  </a:lnTo>
                  <a:lnTo>
                    <a:pt x="27304" y="84086"/>
                  </a:lnTo>
                  <a:lnTo>
                    <a:pt x="25018" y="80403"/>
                  </a:lnTo>
                  <a:lnTo>
                    <a:pt x="23494" y="76072"/>
                  </a:lnTo>
                  <a:lnTo>
                    <a:pt x="21843" y="71742"/>
                  </a:lnTo>
                  <a:lnTo>
                    <a:pt x="21081" y="67068"/>
                  </a:lnTo>
                  <a:lnTo>
                    <a:pt x="21081" y="56743"/>
                  </a:lnTo>
                  <a:lnTo>
                    <a:pt x="21843" y="51879"/>
                  </a:lnTo>
                  <a:lnTo>
                    <a:pt x="23494" y="47472"/>
                  </a:lnTo>
                  <a:lnTo>
                    <a:pt x="25018" y="43065"/>
                  </a:lnTo>
                  <a:lnTo>
                    <a:pt x="27304" y="39268"/>
                  </a:lnTo>
                  <a:lnTo>
                    <a:pt x="30352" y="36080"/>
                  </a:lnTo>
                  <a:lnTo>
                    <a:pt x="33274" y="32892"/>
                  </a:lnTo>
                  <a:lnTo>
                    <a:pt x="36829" y="30416"/>
                  </a:lnTo>
                  <a:lnTo>
                    <a:pt x="40893" y="28676"/>
                  </a:lnTo>
                  <a:lnTo>
                    <a:pt x="45084" y="26923"/>
                  </a:lnTo>
                  <a:lnTo>
                    <a:pt x="49656" y="26060"/>
                  </a:lnTo>
                  <a:lnTo>
                    <a:pt x="95192" y="26060"/>
                  </a:lnTo>
                  <a:lnTo>
                    <a:pt x="88264" y="19278"/>
                  </a:lnTo>
                  <a:lnTo>
                    <a:pt x="82422" y="15582"/>
                  </a:lnTo>
                  <a:lnTo>
                    <a:pt x="69087" y="10248"/>
                  </a:lnTo>
                  <a:lnTo>
                    <a:pt x="61849" y="8915"/>
                  </a:lnTo>
                  <a:close/>
                </a:path>
                <a:path w="580390" h="208915">
                  <a:moveTo>
                    <a:pt x="95192" y="26060"/>
                  </a:moveTo>
                  <a:lnTo>
                    <a:pt x="59689" y="26060"/>
                  </a:lnTo>
                  <a:lnTo>
                    <a:pt x="64261" y="26923"/>
                  </a:lnTo>
                  <a:lnTo>
                    <a:pt x="68448" y="28727"/>
                  </a:lnTo>
                  <a:lnTo>
                    <a:pt x="72516" y="30416"/>
                  </a:lnTo>
                  <a:lnTo>
                    <a:pt x="76072" y="32892"/>
                  </a:lnTo>
                  <a:lnTo>
                    <a:pt x="78993" y="36080"/>
                  </a:lnTo>
                  <a:lnTo>
                    <a:pt x="82041" y="39268"/>
                  </a:lnTo>
                  <a:lnTo>
                    <a:pt x="84327" y="43065"/>
                  </a:lnTo>
                  <a:lnTo>
                    <a:pt x="87629" y="51879"/>
                  </a:lnTo>
                  <a:lnTo>
                    <a:pt x="88518" y="56743"/>
                  </a:lnTo>
                  <a:lnTo>
                    <a:pt x="88518" y="67068"/>
                  </a:lnTo>
                  <a:lnTo>
                    <a:pt x="87629" y="71742"/>
                  </a:lnTo>
                  <a:lnTo>
                    <a:pt x="84327" y="80403"/>
                  </a:lnTo>
                  <a:lnTo>
                    <a:pt x="82041" y="84086"/>
                  </a:lnTo>
                  <a:lnTo>
                    <a:pt x="78993" y="87121"/>
                  </a:lnTo>
                  <a:lnTo>
                    <a:pt x="76072" y="90157"/>
                  </a:lnTo>
                  <a:lnTo>
                    <a:pt x="72516" y="92557"/>
                  </a:lnTo>
                  <a:lnTo>
                    <a:pt x="68325" y="94297"/>
                  </a:lnTo>
                  <a:lnTo>
                    <a:pt x="64261" y="96050"/>
                  </a:lnTo>
                  <a:lnTo>
                    <a:pt x="59689" y="96913"/>
                  </a:lnTo>
                  <a:lnTo>
                    <a:pt x="95820" y="96913"/>
                  </a:lnTo>
                  <a:lnTo>
                    <a:pt x="97916" y="94894"/>
                  </a:lnTo>
                  <a:lnTo>
                    <a:pt x="101726" y="89382"/>
                  </a:lnTo>
                  <a:lnTo>
                    <a:pt x="107314" y="76580"/>
                  </a:lnTo>
                  <a:lnTo>
                    <a:pt x="108584" y="69646"/>
                  </a:lnTo>
                  <a:lnTo>
                    <a:pt x="108584" y="54559"/>
                  </a:lnTo>
                  <a:lnTo>
                    <a:pt x="107314" y="47472"/>
                  </a:lnTo>
                  <a:lnTo>
                    <a:pt x="101726" y="34366"/>
                  </a:lnTo>
                  <a:lnTo>
                    <a:pt x="97916" y="28727"/>
                  </a:lnTo>
                  <a:lnTo>
                    <a:pt x="95192" y="26060"/>
                  </a:lnTo>
                  <a:close/>
                </a:path>
                <a:path w="580390" h="208915">
                  <a:moveTo>
                    <a:pt x="479932" y="12572"/>
                  </a:moveTo>
                  <a:lnTo>
                    <a:pt x="463550" y="12572"/>
                  </a:lnTo>
                  <a:lnTo>
                    <a:pt x="456183" y="13906"/>
                  </a:lnTo>
                  <a:lnTo>
                    <a:pt x="442849" y="19240"/>
                  </a:lnTo>
                  <a:lnTo>
                    <a:pt x="437133" y="22936"/>
                  </a:lnTo>
                  <a:lnTo>
                    <a:pt x="432561" y="27660"/>
                  </a:lnTo>
                  <a:lnTo>
                    <a:pt x="427862" y="32384"/>
                  </a:lnTo>
                  <a:lnTo>
                    <a:pt x="424306" y="37985"/>
                  </a:lnTo>
                  <a:lnTo>
                    <a:pt x="421735" y="44548"/>
                  </a:lnTo>
                  <a:lnTo>
                    <a:pt x="419353" y="50939"/>
                  </a:lnTo>
                  <a:lnTo>
                    <a:pt x="418144" y="57578"/>
                  </a:lnTo>
                  <a:lnTo>
                    <a:pt x="418146" y="73180"/>
                  </a:lnTo>
                  <a:lnTo>
                    <a:pt x="432561" y="103098"/>
                  </a:lnTo>
                  <a:lnTo>
                    <a:pt x="437133" y="107822"/>
                  </a:lnTo>
                  <a:lnTo>
                    <a:pt x="442849" y="111518"/>
                  </a:lnTo>
                  <a:lnTo>
                    <a:pt x="456183" y="116852"/>
                  </a:lnTo>
                  <a:lnTo>
                    <a:pt x="463550" y="118186"/>
                  </a:lnTo>
                  <a:lnTo>
                    <a:pt x="479932" y="118186"/>
                  </a:lnTo>
                  <a:lnTo>
                    <a:pt x="487425" y="116852"/>
                  </a:lnTo>
                  <a:lnTo>
                    <a:pt x="500760" y="111518"/>
                  </a:lnTo>
                  <a:lnTo>
                    <a:pt x="506475" y="107822"/>
                  </a:lnTo>
                  <a:lnTo>
                    <a:pt x="511047" y="103098"/>
                  </a:lnTo>
                  <a:lnTo>
                    <a:pt x="513094" y="101041"/>
                  </a:lnTo>
                  <a:lnTo>
                    <a:pt x="471804" y="101041"/>
                  </a:lnTo>
                  <a:lnTo>
                    <a:pt x="464419" y="100440"/>
                  </a:lnTo>
                  <a:lnTo>
                    <a:pt x="438150" y="65379"/>
                  </a:lnTo>
                  <a:lnTo>
                    <a:pt x="438719" y="57578"/>
                  </a:lnTo>
                  <a:lnTo>
                    <a:pt x="471804" y="29717"/>
                  </a:lnTo>
                  <a:lnTo>
                    <a:pt x="513094" y="29717"/>
                  </a:lnTo>
                  <a:lnTo>
                    <a:pt x="511047" y="27660"/>
                  </a:lnTo>
                  <a:lnTo>
                    <a:pt x="506475" y="22936"/>
                  </a:lnTo>
                  <a:lnTo>
                    <a:pt x="500760" y="19240"/>
                  </a:lnTo>
                  <a:lnTo>
                    <a:pt x="487425" y="13906"/>
                  </a:lnTo>
                  <a:lnTo>
                    <a:pt x="479932" y="12572"/>
                  </a:lnTo>
                  <a:close/>
                </a:path>
                <a:path w="580390" h="208915">
                  <a:moveTo>
                    <a:pt x="513094" y="29717"/>
                  </a:moveTo>
                  <a:lnTo>
                    <a:pt x="471804" y="29717"/>
                  </a:lnTo>
                  <a:lnTo>
                    <a:pt x="479135" y="30318"/>
                  </a:lnTo>
                  <a:lnTo>
                    <a:pt x="485679" y="32118"/>
                  </a:lnTo>
                  <a:lnTo>
                    <a:pt x="505332" y="65379"/>
                  </a:lnTo>
                  <a:lnTo>
                    <a:pt x="504781" y="73180"/>
                  </a:lnTo>
                  <a:lnTo>
                    <a:pt x="471804" y="101041"/>
                  </a:lnTo>
                  <a:lnTo>
                    <a:pt x="513094" y="101041"/>
                  </a:lnTo>
                  <a:lnTo>
                    <a:pt x="515746" y="98374"/>
                  </a:lnTo>
                  <a:lnTo>
                    <a:pt x="519302" y="92773"/>
                  </a:lnTo>
                  <a:lnTo>
                    <a:pt x="521751" y="86205"/>
                  </a:lnTo>
                  <a:lnTo>
                    <a:pt x="524255" y="79819"/>
                  </a:lnTo>
                  <a:lnTo>
                    <a:pt x="525463" y="73180"/>
                  </a:lnTo>
                  <a:lnTo>
                    <a:pt x="525465" y="57578"/>
                  </a:lnTo>
                  <a:lnTo>
                    <a:pt x="524255" y="50939"/>
                  </a:lnTo>
                  <a:lnTo>
                    <a:pt x="521715" y="44462"/>
                  </a:lnTo>
                  <a:lnTo>
                    <a:pt x="519302" y="37985"/>
                  </a:lnTo>
                  <a:lnTo>
                    <a:pt x="515746" y="32384"/>
                  </a:lnTo>
                  <a:lnTo>
                    <a:pt x="513094" y="29717"/>
                  </a:lnTo>
                  <a:close/>
                </a:path>
                <a:path w="580390" h="208915">
                  <a:moveTo>
                    <a:pt x="580389" y="0"/>
                  </a:moveTo>
                  <a:lnTo>
                    <a:pt x="561339" y="0"/>
                  </a:lnTo>
                  <a:lnTo>
                    <a:pt x="561339" y="208699"/>
                  </a:lnTo>
                  <a:lnTo>
                    <a:pt x="580389" y="208699"/>
                  </a:lnTo>
                  <a:lnTo>
                    <a:pt x="5803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object 8"/>
            <p:cNvSpPr/>
            <p:nvPr/>
          </p:nvSpPr>
          <p:spPr>
            <a:xfrm>
              <a:off x="11536680" y="6431775"/>
              <a:ext cx="374650" cy="208915"/>
            </a:xfrm>
            <a:custGeom>
              <a:avLst/>
              <a:gdLst/>
              <a:ahLst/>
              <a:cxnLst/>
              <a:rect l="l" t="t" r="r" b="b"/>
              <a:pathLst>
                <a:path w="374650" h="208915">
                  <a:moveTo>
                    <a:pt x="254380" y="73367"/>
                  </a:moveTo>
                  <a:lnTo>
                    <a:pt x="241935" y="73367"/>
                  </a:lnTo>
                  <a:lnTo>
                    <a:pt x="236093" y="74485"/>
                  </a:lnTo>
                  <a:lnTo>
                    <a:pt x="207772" y="100190"/>
                  </a:lnTo>
                  <a:lnTo>
                    <a:pt x="204470" y="111721"/>
                  </a:lnTo>
                  <a:lnTo>
                    <a:pt x="204470" y="124713"/>
                  </a:lnTo>
                  <a:lnTo>
                    <a:pt x="225425" y="157213"/>
                  </a:lnTo>
                  <a:lnTo>
                    <a:pt x="241935" y="162763"/>
                  </a:lnTo>
                  <a:lnTo>
                    <a:pt x="254380" y="162763"/>
                  </a:lnTo>
                  <a:lnTo>
                    <a:pt x="260223" y="161645"/>
                  </a:lnTo>
                  <a:lnTo>
                    <a:pt x="270891" y="157213"/>
                  </a:lnTo>
                  <a:lnTo>
                    <a:pt x="275463" y="154165"/>
                  </a:lnTo>
                  <a:lnTo>
                    <a:pt x="279400" y="150266"/>
                  </a:lnTo>
                  <a:lnTo>
                    <a:pt x="283464" y="146367"/>
                  </a:lnTo>
                  <a:lnTo>
                    <a:pt x="283950" y="145618"/>
                  </a:lnTo>
                  <a:lnTo>
                    <a:pt x="240792" y="145618"/>
                  </a:lnTo>
                  <a:lnTo>
                    <a:pt x="234823" y="143179"/>
                  </a:lnTo>
                  <a:lnTo>
                    <a:pt x="225678" y="133426"/>
                  </a:lnTo>
                  <a:lnTo>
                    <a:pt x="223393" y="126784"/>
                  </a:lnTo>
                  <a:lnTo>
                    <a:pt x="223393" y="109880"/>
                  </a:lnTo>
                  <a:lnTo>
                    <a:pt x="225678" y="103174"/>
                  </a:lnTo>
                  <a:lnTo>
                    <a:pt x="234823" y="93408"/>
                  </a:lnTo>
                  <a:lnTo>
                    <a:pt x="240792" y="90982"/>
                  </a:lnTo>
                  <a:lnTo>
                    <a:pt x="284125" y="90982"/>
                  </a:lnTo>
                  <a:lnTo>
                    <a:pt x="283464" y="89954"/>
                  </a:lnTo>
                  <a:lnTo>
                    <a:pt x="279400" y="85978"/>
                  </a:lnTo>
                  <a:lnTo>
                    <a:pt x="275463" y="82003"/>
                  </a:lnTo>
                  <a:lnTo>
                    <a:pt x="270891" y="78917"/>
                  </a:lnTo>
                  <a:lnTo>
                    <a:pt x="260223" y="74485"/>
                  </a:lnTo>
                  <a:lnTo>
                    <a:pt x="254380" y="73367"/>
                  </a:lnTo>
                  <a:close/>
                </a:path>
                <a:path w="374650" h="208915">
                  <a:moveTo>
                    <a:pt x="284125" y="90982"/>
                  </a:moveTo>
                  <a:lnTo>
                    <a:pt x="255397" y="90982"/>
                  </a:lnTo>
                  <a:lnTo>
                    <a:pt x="261493" y="93408"/>
                  </a:lnTo>
                  <a:lnTo>
                    <a:pt x="266065" y="98297"/>
                  </a:lnTo>
                  <a:lnTo>
                    <a:pt x="270764" y="103174"/>
                  </a:lnTo>
                  <a:lnTo>
                    <a:pt x="273050" y="109880"/>
                  </a:lnTo>
                  <a:lnTo>
                    <a:pt x="273050" y="126784"/>
                  </a:lnTo>
                  <a:lnTo>
                    <a:pt x="270764" y="133426"/>
                  </a:lnTo>
                  <a:lnTo>
                    <a:pt x="266065" y="138290"/>
                  </a:lnTo>
                  <a:lnTo>
                    <a:pt x="261493" y="143179"/>
                  </a:lnTo>
                  <a:lnTo>
                    <a:pt x="255397" y="145618"/>
                  </a:lnTo>
                  <a:lnTo>
                    <a:pt x="283950" y="145618"/>
                  </a:lnTo>
                  <a:lnTo>
                    <a:pt x="286512" y="141668"/>
                  </a:lnTo>
                  <a:lnTo>
                    <a:pt x="291084" y="130670"/>
                  </a:lnTo>
                  <a:lnTo>
                    <a:pt x="292226" y="124713"/>
                  </a:lnTo>
                  <a:lnTo>
                    <a:pt x="292226" y="111721"/>
                  </a:lnTo>
                  <a:lnTo>
                    <a:pt x="291084" y="105689"/>
                  </a:lnTo>
                  <a:lnTo>
                    <a:pt x="286512" y="94691"/>
                  </a:lnTo>
                  <a:lnTo>
                    <a:pt x="284125" y="90982"/>
                  </a:lnTo>
                  <a:close/>
                </a:path>
                <a:path w="374650" h="208915">
                  <a:moveTo>
                    <a:pt x="295021" y="42290"/>
                  </a:moveTo>
                  <a:lnTo>
                    <a:pt x="196976" y="42290"/>
                  </a:lnTo>
                  <a:lnTo>
                    <a:pt x="196976" y="59893"/>
                  </a:lnTo>
                  <a:lnTo>
                    <a:pt x="295021" y="59893"/>
                  </a:lnTo>
                  <a:lnTo>
                    <a:pt x="295021" y="42290"/>
                  </a:lnTo>
                  <a:close/>
                </a:path>
                <a:path w="374650" h="208915">
                  <a:moveTo>
                    <a:pt x="61341" y="11887"/>
                  </a:moveTo>
                  <a:lnTo>
                    <a:pt x="46354" y="11887"/>
                  </a:lnTo>
                  <a:lnTo>
                    <a:pt x="39370" y="13487"/>
                  </a:lnTo>
                  <a:lnTo>
                    <a:pt x="9286" y="41416"/>
                  </a:lnTo>
                  <a:lnTo>
                    <a:pt x="0" y="86525"/>
                  </a:lnTo>
                  <a:lnTo>
                    <a:pt x="263" y="95414"/>
                  </a:lnTo>
                  <a:lnTo>
                    <a:pt x="12372" y="137398"/>
                  </a:lnTo>
                  <a:lnTo>
                    <a:pt x="46354" y="161391"/>
                  </a:lnTo>
                  <a:lnTo>
                    <a:pt x="61341" y="161391"/>
                  </a:lnTo>
                  <a:lnTo>
                    <a:pt x="68325" y="159778"/>
                  </a:lnTo>
                  <a:lnTo>
                    <a:pt x="81534" y="153377"/>
                  </a:lnTo>
                  <a:lnTo>
                    <a:pt x="87249" y="148640"/>
                  </a:lnTo>
                  <a:lnTo>
                    <a:pt x="90998" y="143776"/>
                  </a:lnTo>
                  <a:lnTo>
                    <a:pt x="48387" y="143776"/>
                  </a:lnTo>
                  <a:lnTo>
                    <a:pt x="43688" y="142379"/>
                  </a:lnTo>
                  <a:lnTo>
                    <a:pt x="20954" y="102793"/>
                  </a:lnTo>
                  <a:lnTo>
                    <a:pt x="20229" y="77635"/>
                  </a:lnTo>
                  <a:lnTo>
                    <a:pt x="20954" y="70243"/>
                  </a:lnTo>
                  <a:lnTo>
                    <a:pt x="43688" y="30848"/>
                  </a:lnTo>
                  <a:lnTo>
                    <a:pt x="48387" y="29489"/>
                  </a:lnTo>
                  <a:lnTo>
                    <a:pt x="90998" y="29489"/>
                  </a:lnTo>
                  <a:lnTo>
                    <a:pt x="87249" y="24625"/>
                  </a:lnTo>
                  <a:lnTo>
                    <a:pt x="81534" y="19888"/>
                  </a:lnTo>
                  <a:lnTo>
                    <a:pt x="68325" y="13487"/>
                  </a:lnTo>
                  <a:lnTo>
                    <a:pt x="61341" y="11887"/>
                  </a:lnTo>
                  <a:close/>
                </a:path>
                <a:path w="374650" h="208915">
                  <a:moveTo>
                    <a:pt x="90998" y="29489"/>
                  </a:moveTo>
                  <a:lnTo>
                    <a:pt x="59054" y="29489"/>
                  </a:lnTo>
                  <a:lnTo>
                    <a:pt x="63880" y="30848"/>
                  </a:lnTo>
                  <a:lnTo>
                    <a:pt x="72263" y="36321"/>
                  </a:lnTo>
                  <a:lnTo>
                    <a:pt x="87339" y="77635"/>
                  </a:lnTo>
                  <a:lnTo>
                    <a:pt x="87338" y="95414"/>
                  </a:lnTo>
                  <a:lnTo>
                    <a:pt x="75692" y="132829"/>
                  </a:lnTo>
                  <a:lnTo>
                    <a:pt x="59054" y="143776"/>
                  </a:lnTo>
                  <a:lnTo>
                    <a:pt x="90998" y="143776"/>
                  </a:lnTo>
                  <a:lnTo>
                    <a:pt x="106410" y="103774"/>
                  </a:lnTo>
                  <a:lnTo>
                    <a:pt x="107442" y="86525"/>
                  </a:lnTo>
                  <a:lnTo>
                    <a:pt x="107182" y="77635"/>
                  </a:lnTo>
                  <a:lnTo>
                    <a:pt x="95430" y="35866"/>
                  </a:lnTo>
                  <a:lnTo>
                    <a:pt x="92045" y="30848"/>
                  </a:lnTo>
                  <a:lnTo>
                    <a:pt x="90998" y="29489"/>
                  </a:lnTo>
                  <a:close/>
                </a:path>
                <a:path w="374650" h="208915">
                  <a:moveTo>
                    <a:pt x="276733" y="8686"/>
                  </a:moveTo>
                  <a:lnTo>
                    <a:pt x="219964" y="8686"/>
                  </a:lnTo>
                  <a:lnTo>
                    <a:pt x="219964" y="26288"/>
                  </a:lnTo>
                  <a:lnTo>
                    <a:pt x="276733" y="26288"/>
                  </a:lnTo>
                  <a:lnTo>
                    <a:pt x="276733" y="8686"/>
                  </a:lnTo>
                  <a:close/>
                </a:path>
                <a:path w="374650" h="208915">
                  <a:moveTo>
                    <a:pt x="374142" y="101942"/>
                  </a:moveTo>
                  <a:lnTo>
                    <a:pt x="354456" y="101942"/>
                  </a:lnTo>
                  <a:lnTo>
                    <a:pt x="354456" y="208699"/>
                  </a:lnTo>
                  <a:lnTo>
                    <a:pt x="374142" y="208699"/>
                  </a:lnTo>
                  <a:lnTo>
                    <a:pt x="374142" y="101942"/>
                  </a:lnTo>
                  <a:close/>
                </a:path>
                <a:path w="374650" h="208915">
                  <a:moveTo>
                    <a:pt x="330200" y="2285"/>
                  </a:moveTo>
                  <a:lnTo>
                    <a:pt x="311023" y="2285"/>
                  </a:lnTo>
                  <a:lnTo>
                    <a:pt x="311023" y="203441"/>
                  </a:lnTo>
                  <a:lnTo>
                    <a:pt x="330200" y="203441"/>
                  </a:lnTo>
                  <a:lnTo>
                    <a:pt x="330200" y="101942"/>
                  </a:lnTo>
                  <a:lnTo>
                    <a:pt x="374142" y="101942"/>
                  </a:lnTo>
                  <a:lnTo>
                    <a:pt x="374142" y="85039"/>
                  </a:lnTo>
                  <a:lnTo>
                    <a:pt x="330200" y="85039"/>
                  </a:lnTo>
                  <a:lnTo>
                    <a:pt x="330200" y="2285"/>
                  </a:lnTo>
                  <a:close/>
                </a:path>
                <a:path w="374650" h="208915">
                  <a:moveTo>
                    <a:pt x="374142" y="0"/>
                  </a:moveTo>
                  <a:lnTo>
                    <a:pt x="354456" y="0"/>
                  </a:lnTo>
                  <a:lnTo>
                    <a:pt x="354456" y="85039"/>
                  </a:lnTo>
                  <a:lnTo>
                    <a:pt x="374142" y="85039"/>
                  </a:lnTo>
                  <a:lnTo>
                    <a:pt x="374142" y="0"/>
                  </a:lnTo>
                  <a:close/>
                </a:path>
                <a:path w="374650" h="208915">
                  <a:moveTo>
                    <a:pt x="166497" y="0"/>
                  </a:moveTo>
                  <a:lnTo>
                    <a:pt x="146812" y="0"/>
                  </a:lnTo>
                  <a:lnTo>
                    <a:pt x="146812" y="208699"/>
                  </a:lnTo>
                  <a:lnTo>
                    <a:pt x="166497" y="208699"/>
                  </a:lnTo>
                  <a:lnTo>
                    <a:pt x="1664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05905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3755" y="4162771"/>
            <a:ext cx="4690792" cy="83099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6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아들의 연인</a:t>
            </a:r>
          </a:p>
        </p:txBody>
      </p:sp>
      <p:sp>
        <p:nvSpPr>
          <p:cNvPr id="6" name="자유형 5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56440" y="6402814"/>
            <a:ext cx="202547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문학과 인간의 이해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9759" y="-322455"/>
            <a:ext cx="6761050" cy="499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48211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8"/>
          <p:cNvSpPr/>
          <p:nvPr/>
        </p:nvSpPr>
        <p:spPr>
          <a:xfrm>
            <a:off x="551687" y="544068"/>
            <a:ext cx="0" cy="574675"/>
          </a:xfrm>
          <a:custGeom>
            <a:avLst/>
            <a:gdLst/>
            <a:ahLst/>
            <a:cxnLst/>
            <a:rect l="l" t="t" r="r" b="b"/>
            <a:pathLst>
              <a:path h="574675">
                <a:moveTo>
                  <a:pt x="0" y="0"/>
                </a:moveTo>
                <a:lnTo>
                  <a:pt x="0" y="574294"/>
                </a:lnTo>
              </a:path>
            </a:pathLst>
          </a:custGeom>
          <a:ln w="76200">
            <a:solidFill>
              <a:srgbClr val="45A0F5"/>
            </a:solidFill>
          </a:ln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5860" y="498955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5A0F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줄거리</a:t>
            </a:r>
          </a:p>
        </p:txBody>
      </p:sp>
      <p:sp>
        <p:nvSpPr>
          <p:cNvPr id="6" name="object 6"/>
          <p:cNvSpPr/>
          <p:nvPr/>
        </p:nvSpPr>
        <p:spPr>
          <a:xfrm>
            <a:off x="729500" y="943736"/>
            <a:ext cx="149225" cy="185420"/>
          </a:xfrm>
          <a:custGeom>
            <a:avLst/>
            <a:gdLst/>
            <a:ahLst/>
            <a:cxnLst/>
            <a:rect l="l" t="t" r="r" b="b"/>
            <a:pathLst>
              <a:path w="149225" h="185419">
                <a:moveTo>
                  <a:pt x="17830" y="13715"/>
                </a:moveTo>
                <a:lnTo>
                  <a:pt x="0" y="13715"/>
                </a:lnTo>
                <a:lnTo>
                  <a:pt x="0" y="132079"/>
                </a:lnTo>
                <a:lnTo>
                  <a:pt x="38709" y="131572"/>
                </a:lnTo>
                <a:lnTo>
                  <a:pt x="79044" y="124713"/>
                </a:lnTo>
                <a:lnTo>
                  <a:pt x="79044" y="116586"/>
                </a:lnTo>
                <a:lnTo>
                  <a:pt x="17830" y="116586"/>
                </a:lnTo>
                <a:lnTo>
                  <a:pt x="17830" y="13715"/>
                </a:lnTo>
                <a:close/>
              </a:path>
              <a:path w="149225" h="185419">
                <a:moveTo>
                  <a:pt x="79044" y="109854"/>
                </a:moveTo>
                <a:lnTo>
                  <a:pt x="33873" y="116423"/>
                </a:lnTo>
                <a:lnTo>
                  <a:pt x="25730" y="116586"/>
                </a:lnTo>
                <a:lnTo>
                  <a:pt x="79044" y="116586"/>
                </a:lnTo>
                <a:lnTo>
                  <a:pt x="79044" y="109854"/>
                </a:lnTo>
                <a:close/>
              </a:path>
              <a:path w="149225" h="185419">
                <a:moveTo>
                  <a:pt x="148767" y="83692"/>
                </a:moveTo>
                <a:lnTo>
                  <a:pt x="131343" y="83692"/>
                </a:lnTo>
                <a:lnTo>
                  <a:pt x="131343" y="185038"/>
                </a:lnTo>
                <a:lnTo>
                  <a:pt x="148767" y="185038"/>
                </a:lnTo>
                <a:lnTo>
                  <a:pt x="148767" y="83692"/>
                </a:lnTo>
                <a:close/>
              </a:path>
              <a:path w="149225" h="185419">
                <a:moveTo>
                  <a:pt x="104584" y="2032"/>
                </a:moveTo>
                <a:lnTo>
                  <a:pt x="87553" y="2032"/>
                </a:lnTo>
                <a:lnTo>
                  <a:pt x="87553" y="180339"/>
                </a:lnTo>
                <a:lnTo>
                  <a:pt x="104584" y="180339"/>
                </a:lnTo>
                <a:lnTo>
                  <a:pt x="104584" y="83692"/>
                </a:lnTo>
                <a:lnTo>
                  <a:pt x="148767" y="83692"/>
                </a:lnTo>
                <a:lnTo>
                  <a:pt x="148767" y="68707"/>
                </a:lnTo>
                <a:lnTo>
                  <a:pt x="104584" y="68707"/>
                </a:lnTo>
                <a:lnTo>
                  <a:pt x="104584" y="2032"/>
                </a:lnTo>
                <a:close/>
              </a:path>
              <a:path w="149225" h="185419">
                <a:moveTo>
                  <a:pt x="148767" y="0"/>
                </a:moveTo>
                <a:lnTo>
                  <a:pt x="131343" y="0"/>
                </a:lnTo>
                <a:lnTo>
                  <a:pt x="131343" y="68707"/>
                </a:lnTo>
                <a:lnTo>
                  <a:pt x="148767" y="68707"/>
                </a:lnTo>
                <a:lnTo>
                  <a:pt x="148767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52106" y="943736"/>
            <a:ext cx="518159" cy="185420"/>
          </a:xfrm>
          <a:custGeom>
            <a:avLst/>
            <a:gdLst/>
            <a:ahLst/>
            <a:cxnLst/>
            <a:rect l="l" t="t" r="r" b="b"/>
            <a:pathLst>
              <a:path w="518159" h="185419">
                <a:moveTo>
                  <a:pt x="491375" y="125857"/>
                </a:moveTo>
                <a:lnTo>
                  <a:pt x="445528" y="129666"/>
                </a:lnTo>
                <a:lnTo>
                  <a:pt x="437146" y="130175"/>
                </a:lnTo>
                <a:lnTo>
                  <a:pt x="420890" y="130683"/>
                </a:lnTo>
                <a:lnTo>
                  <a:pt x="361454" y="130937"/>
                </a:lnTo>
                <a:lnTo>
                  <a:pt x="361454" y="146176"/>
                </a:lnTo>
                <a:lnTo>
                  <a:pt x="413651" y="146050"/>
                </a:lnTo>
                <a:lnTo>
                  <a:pt x="421652" y="145668"/>
                </a:lnTo>
                <a:lnTo>
                  <a:pt x="429780" y="145414"/>
                </a:lnTo>
                <a:lnTo>
                  <a:pt x="477786" y="142239"/>
                </a:lnTo>
                <a:lnTo>
                  <a:pt x="491375" y="140462"/>
                </a:lnTo>
                <a:lnTo>
                  <a:pt x="491375" y="125857"/>
                </a:lnTo>
                <a:close/>
              </a:path>
              <a:path w="518159" h="185419">
                <a:moveTo>
                  <a:pt x="323481" y="108838"/>
                </a:moveTo>
                <a:lnTo>
                  <a:pt x="203860" y="108838"/>
                </a:lnTo>
                <a:lnTo>
                  <a:pt x="203860" y="123189"/>
                </a:lnTo>
                <a:lnTo>
                  <a:pt x="306222" y="123189"/>
                </a:lnTo>
                <a:lnTo>
                  <a:pt x="306222" y="139826"/>
                </a:lnTo>
                <a:lnTo>
                  <a:pt x="203860" y="139826"/>
                </a:lnTo>
                <a:lnTo>
                  <a:pt x="203860" y="185038"/>
                </a:lnTo>
                <a:lnTo>
                  <a:pt x="328307" y="185038"/>
                </a:lnTo>
                <a:lnTo>
                  <a:pt x="328307" y="170687"/>
                </a:lnTo>
                <a:lnTo>
                  <a:pt x="221094" y="170687"/>
                </a:lnTo>
                <a:lnTo>
                  <a:pt x="221094" y="153670"/>
                </a:lnTo>
                <a:lnTo>
                  <a:pt x="323481" y="153670"/>
                </a:lnTo>
                <a:lnTo>
                  <a:pt x="323481" y="108838"/>
                </a:lnTo>
                <a:close/>
              </a:path>
              <a:path w="518159" h="185419">
                <a:moveTo>
                  <a:pt x="351802" y="77850"/>
                </a:moveTo>
                <a:lnTo>
                  <a:pt x="175488" y="77850"/>
                </a:lnTo>
                <a:lnTo>
                  <a:pt x="175488" y="92201"/>
                </a:lnTo>
                <a:lnTo>
                  <a:pt x="351802" y="92201"/>
                </a:lnTo>
                <a:lnTo>
                  <a:pt x="351802" y="77850"/>
                </a:lnTo>
                <a:close/>
              </a:path>
              <a:path w="518159" h="185419">
                <a:moveTo>
                  <a:pt x="428764" y="11175"/>
                </a:moveTo>
                <a:lnTo>
                  <a:pt x="414286" y="11175"/>
                </a:lnTo>
                <a:lnTo>
                  <a:pt x="407682" y="12318"/>
                </a:lnTo>
                <a:lnTo>
                  <a:pt x="401713" y="14732"/>
                </a:lnTo>
                <a:lnTo>
                  <a:pt x="395744" y="17017"/>
                </a:lnTo>
                <a:lnTo>
                  <a:pt x="390791" y="20320"/>
                </a:lnTo>
                <a:lnTo>
                  <a:pt x="386727" y="24511"/>
                </a:lnTo>
                <a:lnTo>
                  <a:pt x="382536" y="28701"/>
                </a:lnTo>
                <a:lnTo>
                  <a:pt x="379361" y="33654"/>
                </a:lnTo>
                <a:lnTo>
                  <a:pt x="377202" y="39370"/>
                </a:lnTo>
                <a:lnTo>
                  <a:pt x="374916" y="45212"/>
                </a:lnTo>
                <a:lnTo>
                  <a:pt x="373900" y="51308"/>
                </a:lnTo>
                <a:lnTo>
                  <a:pt x="373900" y="64515"/>
                </a:lnTo>
                <a:lnTo>
                  <a:pt x="374916" y="70738"/>
                </a:lnTo>
                <a:lnTo>
                  <a:pt x="377202" y="76453"/>
                </a:lnTo>
                <a:lnTo>
                  <a:pt x="379361" y="82296"/>
                </a:lnTo>
                <a:lnTo>
                  <a:pt x="382536" y="87249"/>
                </a:lnTo>
                <a:lnTo>
                  <a:pt x="386727" y="91439"/>
                </a:lnTo>
                <a:lnTo>
                  <a:pt x="390791" y="95630"/>
                </a:lnTo>
                <a:lnTo>
                  <a:pt x="395744" y="98805"/>
                </a:lnTo>
                <a:lnTo>
                  <a:pt x="407682" y="103632"/>
                </a:lnTo>
                <a:lnTo>
                  <a:pt x="414286" y="104775"/>
                </a:lnTo>
                <a:lnTo>
                  <a:pt x="428764" y="104775"/>
                </a:lnTo>
                <a:lnTo>
                  <a:pt x="435368" y="103632"/>
                </a:lnTo>
                <a:lnTo>
                  <a:pt x="447179" y="98805"/>
                </a:lnTo>
                <a:lnTo>
                  <a:pt x="452259" y="95630"/>
                </a:lnTo>
                <a:lnTo>
                  <a:pt x="458170" y="89535"/>
                </a:lnTo>
                <a:lnTo>
                  <a:pt x="412254" y="89535"/>
                </a:lnTo>
                <a:lnTo>
                  <a:pt x="405015" y="86740"/>
                </a:lnTo>
                <a:lnTo>
                  <a:pt x="399681" y="81025"/>
                </a:lnTo>
                <a:lnTo>
                  <a:pt x="394347" y="75437"/>
                </a:lnTo>
                <a:lnTo>
                  <a:pt x="391680" y="67690"/>
                </a:lnTo>
                <a:lnTo>
                  <a:pt x="391680" y="48260"/>
                </a:lnTo>
                <a:lnTo>
                  <a:pt x="394347" y="40512"/>
                </a:lnTo>
                <a:lnTo>
                  <a:pt x="399681" y="34798"/>
                </a:lnTo>
                <a:lnTo>
                  <a:pt x="405015" y="29210"/>
                </a:lnTo>
                <a:lnTo>
                  <a:pt x="412254" y="26288"/>
                </a:lnTo>
                <a:lnTo>
                  <a:pt x="458047" y="26288"/>
                </a:lnTo>
                <a:lnTo>
                  <a:pt x="452259" y="20320"/>
                </a:lnTo>
                <a:lnTo>
                  <a:pt x="447179" y="17017"/>
                </a:lnTo>
                <a:lnTo>
                  <a:pt x="441337" y="14732"/>
                </a:lnTo>
                <a:lnTo>
                  <a:pt x="435368" y="12318"/>
                </a:lnTo>
                <a:lnTo>
                  <a:pt x="428764" y="11175"/>
                </a:lnTo>
                <a:close/>
              </a:path>
              <a:path w="518159" h="185419">
                <a:moveTo>
                  <a:pt x="458047" y="26288"/>
                </a:moveTo>
                <a:lnTo>
                  <a:pt x="430669" y="26288"/>
                </a:lnTo>
                <a:lnTo>
                  <a:pt x="437908" y="29210"/>
                </a:lnTo>
                <a:lnTo>
                  <a:pt x="443242" y="34798"/>
                </a:lnTo>
                <a:lnTo>
                  <a:pt x="448576" y="40512"/>
                </a:lnTo>
                <a:lnTo>
                  <a:pt x="451243" y="48260"/>
                </a:lnTo>
                <a:lnTo>
                  <a:pt x="451243" y="67690"/>
                </a:lnTo>
                <a:lnTo>
                  <a:pt x="448576" y="75437"/>
                </a:lnTo>
                <a:lnTo>
                  <a:pt x="443242" y="81025"/>
                </a:lnTo>
                <a:lnTo>
                  <a:pt x="437908" y="86740"/>
                </a:lnTo>
                <a:lnTo>
                  <a:pt x="430669" y="89535"/>
                </a:lnTo>
                <a:lnTo>
                  <a:pt x="458170" y="89535"/>
                </a:lnTo>
                <a:lnTo>
                  <a:pt x="469150" y="64515"/>
                </a:lnTo>
                <a:lnTo>
                  <a:pt x="469150" y="51308"/>
                </a:lnTo>
                <a:lnTo>
                  <a:pt x="468007" y="45212"/>
                </a:lnTo>
                <a:lnTo>
                  <a:pt x="465848" y="39370"/>
                </a:lnTo>
                <a:lnTo>
                  <a:pt x="463562" y="33654"/>
                </a:lnTo>
                <a:lnTo>
                  <a:pt x="460387" y="28701"/>
                </a:lnTo>
                <a:lnTo>
                  <a:pt x="458047" y="26288"/>
                </a:lnTo>
                <a:close/>
              </a:path>
              <a:path w="518159" h="185419">
                <a:moveTo>
                  <a:pt x="53975" y="10540"/>
                </a:moveTo>
                <a:lnTo>
                  <a:pt x="40703" y="10540"/>
                </a:lnTo>
                <a:lnTo>
                  <a:pt x="34505" y="11937"/>
                </a:lnTo>
                <a:lnTo>
                  <a:pt x="28752" y="14732"/>
                </a:lnTo>
                <a:lnTo>
                  <a:pt x="22999" y="17652"/>
                </a:lnTo>
                <a:lnTo>
                  <a:pt x="17983" y="21843"/>
                </a:lnTo>
                <a:lnTo>
                  <a:pt x="13716" y="27432"/>
                </a:lnTo>
                <a:lnTo>
                  <a:pt x="9448" y="32892"/>
                </a:lnTo>
                <a:lnTo>
                  <a:pt x="0" y="76708"/>
                </a:lnTo>
                <a:lnTo>
                  <a:pt x="228" y="84585"/>
                </a:lnTo>
                <a:lnTo>
                  <a:pt x="17983" y="131825"/>
                </a:lnTo>
                <a:lnTo>
                  <a:pt x="40703" y="143128"/>
                </a:lnTo>
                <a:lnTo>
                  <a:pt x="53975" y="143128"/>
                </a:lnTo>
                <a:lnTo>
                  <a:pt x="60159" y="141604"/>
                </a:lnTo>
                <a:lnTo>
                  <a:pt x="71678" y="136016"/>
                </a:lnTo>
                <a:lnTo>
                  <a:pt x="76657" y="131825"/>
                </a:lnTo>
                <a:lnTo>
                  <a:pt x="79900" y="127508"/>
                </a:lnTo>
                <a:lnTo>
                  <a:pt x="42506" y="127508"/>
                </a:lnTo>
                <a:lnTo>
                  <a:pt x="38315" y="126237"/>
                </a:lnTo>
                <a:lnTo>
                  <a:pt x="34671" y="123698"/>
                </a:lnTo>
                <a:lnTo>
                  <a:pt x="31013" y="121285"/>
                </a:lnTo>
                <a:lnTo>
                  <a:pt x="27940" y="117728"/>
                </a:lnTo>
                <a:lnTo>
                  <a:pt x="22948" y="108838"/>
                </a:lnTo>
                <a:lnTo>
                  <a:pt x="21056" y="103504"/>
                </a:lnTo>
                <a:lnTo>
                  <a:pt x="19773" y="97282"/>
                </a:lnTo>
                <a:lnTo>
                  <a:pt x="18478" y="91186"/>
                </a:lnTo>
                <a:lnTo>
                  <a:pt x="17878" y="84585"/>
                </a:lnTo>
                <a:lnTo>
                  <a:pt x="17876" y="68849"/>
                </a:lnTo>
                <a:lnTo>
                  <a:pt x="18478" y="62229"/>
                </a:lnTo>
                <a:lnTo>
                  <a:pt x="19773" y="56134"/>
                </a:lnTo>
                <a:lnTo>
                  <a:pt x="21056" y="49911"/>
                </a:lnTo>
                <a:lnTo>
                  <a:pt x="42506" y="26162"/>
                </a:lnTo>
                <a:lnTo>
                  <a:pt x="79895" y="26162"/>
                </a:lnTo>
                <a:lnTo>
                  <a:pt x="76657" y="21843"/>
                </a:lnTo>
                <a:lnTo>
                  <a:pt x="71678" y="17652"/>
                </a:lnTo>
                <a:lnTo>
                  <a:pt x="65925" y="14732"/>
                </a:lnTo>
                <a:lnTo>
                  <a:pt x="60159" y="11937"/>
                </a:lnTo>
                <a:lnTo>
                  <a:pt x="53975" y="10540"/>
                </a:lnTo>
                <a:close/>
              </a:path>
              <a:path w="518159" h="185419">
                <a:moveTo>
                  <a:pt x="79895" y="26162"/>
                </a:moveTo>
                <a:lnTo>
                  <a:pt x="51955" y="26162"/>
                </a:lnTo>
                <a:lnTo>
                  <a:pt x="56146" y="27304"/>
                </a:lnTo>
                <a:lnTo>
                  <a:pt x="59804" y="29717"/>
                </a:lnTo>
                <a:lnTo>
                  <a:pt x="74701" y="56134"/>
                </a:lnTo>
                <a:lnTo>
                  <a:pt x="75984" y="62229"/>
                </a:lnTo>
                <a:lnTo>
                  <a:pt x="76585" y="68849"/>
                </a:lnTo>
                <a:lnTo>
                  <a:pt x="76584" y="84585"/>
                </a:lnTo>
                <a:lnTo>
                  <a:pt x="75984" y="91186"/>
                </a:lnTo>
                <a:lnTo>
                  <a:pt x="74701" y="97282"/>
                </a:lnTo>
                <a:lnTo>
                  <a:pt x="73418" y="103504"/>
                </a:lnTo>
                <a:lnTo>
                  <a:pt x="71526" y="108838"/>
                </a:lnTo>
                <a:lnTo>
                  <a:pt x="66522" y="117728"/>
                </a:lnTo>
                <a:lnTo>
                  <a:pt x="63449" y="121285"/>
                </a:lnTo>
                <a:lnTo>
                  <a:pt x="59804" y="123698"/>
                </a:lnTo>
                <a:lnTo>
                  <a:pt x="56146" y="126237"/>
                </a:lnTo>
                <a:lnTo>
                  <a:pt x="51955" y="127508"/>
                </a:lnTo>
                <a:lnTo>
                  <a:pt x="79900" y="127508"/>
                </a:lnTo>
                <a:lnTo>
                  <a:pt x="94234" y="84585"/>
                </a:lnTo>
                <a:lnTo>
                  <a:pt x="94462" y="76708"/>
                </a:lnTo>
                <a:lnTo>
                  <a:pt x="94234" y="68849"/>
                </a:lnTo>
                <a:lnTo>
                  <a:pt x="80752" y="27304"/>
                </a:lnTo>
                <a:lnTo>
                  <a:pt x="79895" y="26162"/>
                </a:lnTo>
                <a:close/>
              </a:path>
              <a:path w="518159" h="185419">
                <a:moveTo>
                  <a:pt x="321576" y="4445"/>
                </a:moveTo>
                <a:lnTo>
                  <a:pt x="204266" y="4445"/>
                </a:lnTo>
                <a:lnTo>
                  <a:pt x="204266" y="61849"/>
                </a:lnTo>
                <a:lnTo>
                  <a:pt x="322846" y="61849"/>
                </a:lnTo>
                <a:lnTo>
                  <a:pt x="322846" y="47878"/>
                </a:lnTo>
                <a:lnTo>
                  <a:pt x="222097" y="47878"/>
                </a:lnTo>
                <a:lnTo>
                  <a:pt x="222097" y="19050"/>
                </a:lnTo>
                <a:lnTo>
                  <a:pt x="321576" y="19050"/>
                </a:lnTo>
                <a:lnTo>
                  <a:pt x="321576" y="4445"/>
                </a:lnTo>
                <a:close/>
              </a:path>
              <a:path w="518159" h="185419">
                <a:moveTo>
                  <a:pt x="517791" y="0"/>
                </a:moveTo>
                <a:lnTo>
                  <a:pt x="500900" y="0"/>
                </a:lnTo>
                <a:lnTo>
                  <a:pt x="500900" y="185038"/>
                </a:lnTo>
                <a:lnTo>
                  <a:pt x="517791" y="185038"/>
                </a:lnTo>
                <a:lnTo>
                  <a:pt x="517791" y="0"/>
                </a:lnTo>
                <a:close/>
              </a:path>
              <a:path w="518159" h="185419">
                <a:moveTo>
                  <a:pt x="140474" y="0"/>
                </a:moveTo>
                <a:lnTo>
                  <a:pt x="123037" y="0"/>
                </a:lnTo>
                <a:lnTo>
                  <a:pt x="123037" y="185038"/>
                </a:lnTo>
                <a:lnTo>
                  <a:pt x="140474" y="185038"/>
                </a:lnTo>
                <a:lnTo>
                  <a:pt x="140474" y="84327"/>
                </a:lnTo>
                <a:lnTo>
                  <a:pt x="172288" y="84327"/>
                </a:lnTo>
                <a:lnTo>
                  <a:pt x="172288" y="68707"/>
                </a:lnTo>
                <a:lnTo>
                  <a:pt x="140474" y="68707"/>
                </a:lnTo>
                <a:lnTo>
                  <a:pt x="140474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43050" y="943736"/>
            <a:ext cx="333375" cy="181610"/>
          </a:xfrm>
          <a:custGeom>
            <a:avLst/>
            <a:gdLst/>
            <a:ahLst/>
            <a:cxnLst/>
            <a:rect l="l" t="t" r="r" b="b"/>
            <a:pathLst>
              <a:path w="333375" h="181609">
                <a:moveTo>
                  <a:pt x="231012" y="124078"/>
                </a:moveTo>
                <a:lnTo>
                  <a:pt x="213106" y="124078"/>
                </a:lnTo>
                <a:lnTo>
                  <a:pt x="213106" y="181355"/>
                </a:lnTo>
                <a:lnTo>
                  <a:pt x="332867" y="181355"/>
                </a:lnTo>
                <a:lnTo>
                  <a:pt x="332867" y="166242"/>
                </a:lnTo>
                <a:lnTo>
                  <a:pt x="231012" y="166242"/>
                </a:lnTo>
                <a:lnTo>
                  <a:pt x="231012" y="124078"/>
                </a:lnTo>
                <a:close/>
              </a:path>
              <a:path w="333375" h="181609">
                <a:moveTo>
                  <a:pt x="328675" y="0"/>
                </a:moveTo>
                <a:lnTo>
                  <a:pt x="311404" y="0"/>
                </a:lnTo>
                <a:lnTo>
                  <a:pt x="311404" y="133730"/>
                </a:lnTo>
                <a:lnTo>
                  <a:pt x="328675" y="133730"/>
                </a:lnTo>
                <a:lnTo>
                  <a:pt x="328675" y="0"/>
                </a:lnTo>
                <a:close/>
              </a:path>
              <a:path w="333375" h="181609">
                <a:moveTo>
                  <a:pt x="236093" y="7874"/>
                </a:moveTo>
                <a:lnTo>
                  <a:pt x="222376" y="7874"/>
                </a:lnTo>
                <a:lnTo>
                  <a:pt x="216026" y="9016"/>
                </a:lnTo>
                <a:lnTo>
                  <a:pt x="184912" y="36322"/>
                </a:lnTo>
                <a:lnTo>
                  <a:pt x="182499" y="42037"/>
                </a:lnTo>
                <a:lnTo>
                  <a:pt x="181356" y="48387"/>
                </a:lnTo>
                <a:lnTo>
                  <a:pt x="181356" y="61722"/>
                </a:lnTo>
                <a:lnTo>
                  <a:pt x="182499" y="67945"/>
                </a:lnTo>
                <a:lnTo>
                  <a:pt x="184912" y="73533"/>
                </a:lnTo>
                <a:lnTo>
                  <a:pt x="187325" y="79248"/>
                </a:lnTo>
                <a:lnTo>
                  <a:pt x="222376" y="101473"/>
                </a:lnTo>
                <a:lnTo>
                  <a:pt x="236093" y="101473"/>
                </a:lnTo>
                <a:lnTo>
                  <a:pt x="266133" y="85978"/>
                </a:lnTo>
                <a:lnTo>
                  <a:pt x="225298" y="85978"/>
                </a:lnTo>
                <a:lnTo>
                  <a:pt x="221233" y="85216"/>
                </a:lnTo>
                <a:lnTo>
                  <a:pt x="217550" y="83565"/>
                </a:lnTo>
                <a:lnTo>
                  <a:pt x="213994" y="82041"/>
                </a:lnTo>
                <a:lnTo>
                  <a:pt x="210819" y="79883"/>
                </a:lnTo>
                <a:lnTo>
                  <a:pt x="205486" y="74549"/>
                </a:lnTo>
                <a:lnTo>
                  <a:pt x="203454" y="71247"/>
                </a:lnTo>
                <a:lnTo>
                  <a:pt x="200660" y="63626"/>
                </a:lnTo>
                <a:lnTo>
                  <a:pt x="200025" y="59436"/>
                </a:lnTo>
                <a:lnTo>
                  <a:pt x="200025" y="50291"/>
                </a:lnTo>
                <a:lnTo>
                  <a:pt x="225298" y="23113"/>
                </a:lnTo>
                <a:lnTo>
                  <a:pt x="265741" y="23113"/>
                </a:lnTo>
                <a:lnTo>
                  <a:pt x="263779" y="21209"/>
                </a:lnTo>
                <a:lnTo>
                  <a:pt x="259587" y="17017"/>
                </a:lnTo>
                <a:lnTo>
                  <a:pt x="254381" y="13842"/>
                </a:lnTo>
                <a:lnTo>
                  <a:pt x="242569" y="9016"/>
                </a:lnTo>
                <a:lnTo>
                  <a:pt x="236093" y="7874"/>
                </a:lnTo>
                <a:close/>
              </a:path>
              <a:path w="333375" h="181609">
                <a:moveTo>
                  <a:pt x="265741" y="23113"/>
                </a:moveTo>
                <a:lnTo>
                  <a:pt x="234187" y="23113"/>
                </a:lnTo>
                <a:lnTo>
                  <a:pt x="238251" y="23875"/>
                </a:lnTo>
                <a:lnTo>
                  <a:pt x="245618" y="26924"/>
                </a:lnTo>
                <a:lnTo>
                  <a:pt x="259714" y="50291"/>
                </a:lnTo>
                <a:lnTo>
                  <a:pt x="259714" y="59436"/>
                </a:lnTo>
                <a:lnTo>
                  <a:pt x="241935" y="83565"/>
                </a:lnTo>
                <a:lnTo>
                  <a:pt x="238251" y="85216"/>
                </a:lnTo>
                <a:lnTo>
                  <a:pt x="234187" y="85978"/>
                </a:lnTo>
                <a:lnTo>
                  <a:pt x="266133" y="85978"/>
                </a:lnTo>
                <a:lnTo>
                  <a:pt x="268097" y="84074"/>
                </a:lnTo>
                <a:lnTo>
                  <a:pt x="271525" y="79248"/>
                </a:lnTo>
                <a:lnTo>
                  <a:pt x="273938" y="73533"/>
                </a:lnTo>
                <a:lnTo>
                  <a:pt x="276351" y="67945"/>
                </a:lnTo>
                <a:lnTo>
                  <a:pt x="277622" y="61722"/>
                </a:lnTo>
                <a:lnTo>
                  <a:pt x="277622" y="48387"/>
                </a:lnTo>
                <a:lnTo>
                  <a:pt x="276351" y="42037"/>
                </a:lnTo>
                <a:lnTo>
                  <a:pt x="273938" y="36322"/>
                </a:lnTo>
                <a:lnTo>
                  <a:pt x="271525" y="30479"/>
                </a:lnTo>
                <a:lnTo>
                  <a:pt x="268097" y="25400"/>
                </a:lnTo>
                <a:lnTo>
                  <a:pt x="265741" y="23113"/>
                </a:lnTo>
                <a:close/>
              </a:path>
              <a:path w="333375" h="181609">
                <a:moveTo>
                  <a:pt x="49656" y="124078"/>
                </a:moveTo>
                <a:lnTo>
                  <a:pt x="31750" y="124078"/>
                </a:lnTo>
                <a:lnTo>
                  <a:pt x="31750" y="181355"/>
                </a:lnTo>
                <a:lnTo>
                  <a:pt x="151511" y="181355"/>
                </a:lnTo>
                <a:lnTo>
                  <a:pt x="151511" y="166242"/>
                </a:lnTo>
                <a:lnTo>
                  <a:pt x="49656" y="166242"/>
                </a:lnTo>
                <a:lnTo>
                  <a:pt x="49656" y="124078"/>
                </a:lnTo>
                <a:close/>
              </a:path>
              <a:path w="333375" h="181609">
                <a:moveTo>
                  <a:pt x="147574" y="87375"/>
                </a:moveTo>
                <a:lnTo>
                  <a:pt x="130048" y="87375"/>
                </a:lnTo>
                <a:lnTo>
                  <a:pt x="130048" y="133730"/>
                </a:lnTo>
                <a:lnTo>
                  <a:pt x="147574" y="133730"/>
                </a:lnTo>
                <a:lnTo>
                  <a:pt x="147574" y="87375"/>
                </a:lnTo>
                <a:close/>
              </a:path>
              <a:path w="333375" h="181609">
                <a:moveTo>
                  <a:pt x="55625" y="7874"/>
                </a:moveTo>
                <a:lnTo>
                  <a:pt x="41147" y="7874"/>
                </a:lnTo>
                <a:lnTo>
                  <a:pt x="34797" y="9016"/>
                </a:lnTo>
                <a:lnTo>
                  <a:pt x="3556" y="36322"/>
                </a:lnTo>
                <a:lnTo>
                  <a:pt x="0" y="48387"/>
                </a:lnTo>
                <a:lnTo>
                  <a:pt x="0" y="61722"/>
                </a:lnTo>
                <a:lnTo>
                  <a:pt x="23113" y="95630"/>
                </a:lnTo>
                <a:lnTo>
                  <a:pt x="41147" y="101473"/>
                </a:lnTo>
                <a:lnTo>
                  <a:pt x="55244" y="101473"/>
                </a:lnTo>
                <a:lnTo>
                  <a:pt x="61975" y="100329"/>
                </a:lnTo>
                <a:lnTo>
                  <a:pt x="73787" y="95250"/>
                </a:lnTo>
                <a:lnTo>
                  <a:pt x="78993" y="91821"/>
                </a:lnTo>
                <a:lnTo>
                  <a:pt x="83312" y="87375"/>
                </a:lnTo>
                <a:lnTo>
                  <a:pt x="147574" y="87375"/>
                </a:lnTo>
                <a:lnTo>
                  <a:pt x="147574" y="85978"/>
                </a:lnTo>
                <a:lnTo>
                  <a:pt x="43941" y="85978"/>
                </a:lnTo>
                <a:lnTo>
                  <a:pt x="39878" y="85216"/>
                </a:lnTo>
                <a:lnTo>
                  <a:pt x="36194" y="83565"/>
                </a:lnTo>
                <a:lnTo>
                  <a:pt x="32638" y="82041"/>
                </a:lnTo>
                <a:lnTo>
                  <a:pt x="29463" y="79883"/>
                </a:lnTo>
                <a:lnTo>
                  <a:pt x="24130" y="74549"/>
                </a:lnTo>
                <a:lnTo>
                  <a:pt x="22097" y="71247"/>
                </a:lnTo>
                <a:lnTo>
                  <a:pt x="19303" y="63626"/>
                </a:lnTo>
                <a:lnTo>
                  <a:pt x="18668" y="59436"/>
                </a:lnTo>
                <a:lnTo>
                  <a:pt x="18668" y="50291"/>
                </a:lnTo>
                <a:lnTo>
                  <a:pt x="43941" y="23113"/>
                </a:lnTo>
                <a:lnTo>
                  <a:pt x="83987" y="23113"/>
                </a:lnTo>
                <a:lnTo>
                  <a:pt x="80009" y="18668"/>
                </a:lnTo>
                <a:lnTo>
                  <a:pt x="74675" y="14859"/>
                </a:lnTo>
                <a:lnTo>
                  <a:pt x="62484" y="9271"/>
                </a:lnTo>
                <a:lnTo>
                  <a:pt x="55625" y="7874"/>
                </a:lnTo>
                <a:close/>
              </a:path>
              <a:path w="333375" h="181609">
                <a:moveTo>
                  <a:pt x="83987" y="23113"/>
                </a:moveTo>
                <a:lnTo>
                  <a:pt x="52831" y="23113"/>
                </a:lnTo>
                <a:lnTo>
                  <a:pt x="56896" y="23875"/>
                </a:lnTo>
                <a:lnTo>
                  <a:pt x="64262" y="26924"/>
                </a:lnTo>
                <a:lnTo>
                  <a:pt x="78359" y="50291"/>
                </a:lnTo>
                <a:lnTo>
                  <a:pt x="78359" y="59436"/>
                </a:lnTo>
                <a:lnTo>
                  <a:pt x="60578" y="83565"/>
                </a:lnTo>
                <a:lnTo>
                  <a:pt x="56896" y="85216"/>
                </a:lnTo>
                <a:lnTo>
                  <a:pt x="52831" y="85978"/>
                </a:lnTo>
                <a:lnTo>
                  <a:pt x="147574" y="85978"/>
                </a:lnTo>
                <a:lnTo>
                  <a:pt x="147574" y="72898"/>
                </a:lnTo>
                <a:lnTo>
                  <a:pt x="92329" y="72898"/>
                </a:lnTo>
                <a:lnTo>
                  <a:pt x="94742" y="67310"/>
                </a:lnTo>
                <a:lnTo>
                  <a:pt x="95812" y="61722"/>
                </a:lnTo>
                <a:lnTo>
                  <a:pt x="95818" y="48387"/>
                </a:lnTo>
                <a:lnTo>
                  <a:pt x="94868" y="42925"/>
                </a:lnTo>
                <a:lnTo>
                  <a:pt x="92837" y="37718"/>
                </a:lnTo>
                <a:lnTo>
                  <a:pt x="147574" y="37718"/>
                </a:lnTo>
                <a:lnTo>
                  <a:pt x="147574" y="23495"/>
                </a:lnTo>
                <a:lnTo>
                  <a:pt x="84327" y="23495"/>
                </a:lnTo>
                <a:lnTo>
                  <a:pt x="83987" y="23113"/>
                </a:lnTo>
                <a:close/>
              </a:path>
              <a:path w="333375" h="181609">
                <a:moveTo>
                  <a:pt x="147574" y="37718"/>
                </a:moveTo>
                <a:lnTo>
                  <a:pt x="130301" y="37718"/>
                </a:lnTo>
                <a:lnTo>
                  <a:pt x="130301" y="72898"/>
                </a:lnTo>
                <a:lnTo>
                  <a:pt x="147574" y="72898"/>
                </a:lnTo>
                <a:lnTo>
                  <a:pt x="147574" y="37718"/>
                </a:lnTo>
                <a:close/>
              </a:path>
              <a:path w="333375" h="181609">
                <a:moveTo>
                  <a:pt x="147574" y="0"/>
                </a:moveTo>
                <a:lnTo>
                  <a:pt x="130048" y="0"/>
                </a:lnTo>
                <a:lnTo>
                  <a:pt x="130048" y="23495"/>
                </a:lnTo>
                <a:lnTo>
                  <a:pt x="147574" y="23495"/>
                </a:lnTo>
                <a:lnTo>
                  <a:pt x="147574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0" y="6272784"/>
            <a:ext cx="12192000" cy="585470"/>
            <a:chOff x="0" y="6272784"/>
            <a:chExt cx="12192000" cy="585470"/>
          </a:xfrm>
        </p:grpSpPr>
        <p:sp>
          <p:nvSpPr>
            <p:cNvPr id="11" name="object 5"/>
            <p:cNvSpPr/>
            <p:nvPr/>
          </p:nvSpPr>
          <p:spPr>
            <a:xfrm>
              <a:off x="0" y="6272784"/>
              <a:ext cx="12192000" cy="585470"/>
            </a:xfrm>
            <a:custGeom>
              <a:avLst/>
              <a:gdLst/>
              <a:ahLst/>
              <a:cxnLst/>
              <a:rect l="l" t="t" r="r" b="b"/>
              <a:pathLst>
                <a:path w="12192000" h="585470">
                  <a:moveTo>
                    <a:pt x="423125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000" y="585215"/>
                  </a:lnTo>
                  <a:lnTo>
                    <a:pt x="12192000" y="288289"/>
                  </a:lnTo>
                  <a:lnTo>
                    <a:pt x="729157" y="288289"/>
                  </a:lnTo>
                  <a:lnTo>
                    <a:pt x="423125" y="0"/>
                  </a:lnTo>
                  <a:close/>
                </a:path>
                <a:path w="12192000" h="585470">
                  <a:moveTo>
                    <a:pt x="12192000" y="0"/>
                  </a:moveTo>
                  <a:lnTo>
                    <a:pt x="1035189" y="0"/>
                  </a:lnTo>
                  <a:lnTo>
                    <a:pt x="729157" y="288289"/>
                  </a:lnTo>
                  <a:lnTo>
                    <a:pt x="12192000" y="288289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A0F5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62000" y="6553200"/>
              <a:ext cx="11430000" cy="304800"/>
            </a:xfrm>
            <a:prstGeom prst="rect">
              <a:avLst/>
            </a:prstGeom>
            <a:solidFill>
              <a:srgbClr val="45A0F5"/>
            </a:solidFill>
            <a:ln>
              <a:solidFill>
                <a:srgbClr val="45A0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object 6"/>
            <p:cNvSpPr/>
            <p:nvPr/>
          </p:nvSpPr>
          <p:spPr>
            <a:xfrm>
              <a:off x="10205846" y="6431546"/>
              <a:ext cx="609600" cy="210185"/>
            </a:xfrm>
            <a:custGeom>
              <a:avLst/>
              <a:gdLst/>
              <a:ahLst/>
              <a:cxnLst/>
              <a:rect l="l" t="t" r="r" b="b"/>
              <a:pathLst>
                <a:path w="609600" h="210184">
                  <a:moveTo>
                    <a:pt x="370331" y="144932"/>
                  </a:moveTo>
                  <a:lnTo>
                    <a:pt x="235076" y="144932"/>
                  </a:lnTo>
                  <a:lnTo>
                    <a:pt x="235076" y="161391"/>
                  </a:lnTo>
                  <a:lnTo>
                    <a:pt x="350647" y="161391"/>
                  </a:lnTo>
                  <a:lnTo>
                    <a:pt x="350647" y="209626"/>
                  </a:lnTo>
                  <a:lnTo>
                    <a:pt x="370331" y="209626"/>
                  </a:lnTo>
                  <a:lnTo>
                    <a:pt x="370331" y="144932"/>
                  </a:lnTo>
                  <a:close/>
                </a:path>
                <a:path w="609600" h="210184">
                  <a:moveTo>
                    <a:pt x="52577" y="143548"/>
                  </a:moveTo>
                  <a:lnTo>
                    <a:pt x="32893" y="143548"/>
                  </a:lnTo>
                  <a:lnTo>
                    <a:pt x="32893" y="205740"/>
                  </a:lnTo>
                  <a:lnTo>
                    <a:pt x="173481" y="205740"/>
                  </a:lnTo>
                  <a:lnTo>
                    <a:pt x="173481" y="188595"/>
                  </a:lnTo>
                  <a:lnTo>
                    <a:pt x="52577" y="188595"/>
                  </a:lnTo>
                  <a:lnTo>
                    <a:pt x="52577" y="143548"/>
                  </a:lnTo>
                  <a:close/>
                </a:path>
                <a:path w="609600" h="210184">
                  <a:moveTo>
                    <a:pt x="114300" y="121386"/>
                  </a:moveTo>
                  <a:lnTo>
                    <a:pt x="94106" y="121386"/>
                  </a:lnTo>
                  <a:lnTo>
                    <a:pt x="94106" y="165735"/>
                  </a:lnTo>
                  <a:lnTo>
                    <a:pt x="114300" y="165735"/>
                  </a:lnTo>
                  <a:lnTo>
                    <a:pt x="114300" y="121386"/>
                  </a:lnTo>
                  <a:close/>
                </a:path>
                <a:path w="609600" h="210184">
                  <a:moveTo>
                    <a:pt x="198627" y="104470"/>
                  </a:moveTo>
                  <a:lnTo>
                    <a:pt x="0" y="104470"/>
                  </a:lnTo>
                  <a:lnTo>
                    <a:pt x="0" y="121386"/>
                  </a:lnTo>
                  <a:lnTo>
                    <a:pt x="198627" y="121386"/>
                  </a:lnTo>
                  <a:lnTo>
                    <a:pt x="198627" y="104470"/>
                  </a:lnTo>
                  <a:close/>
                </a:path>
                <a:path w="609600" h="210184">
                  <a:moveTo>
                    <a:pt x="475614" y="77038"/>
                  </a:moveTo>
                  <a:lnTo>
                    <a:pt x="456437" y="77038"/>
                  </a:lnTo>
                  <a:lnTo>
                    <a:pt x="456437" y="145389"/>
                  </a:lnTo>
                  <a:lnTo>
                    <a:pt x="408431" y="145389"/>
                  </a:lnTo>
                  <a:lnTo>
                    <a:pt x="408431" y="162306"/>
                  </a:lnTo>
                  <a:lnTo>
                    <a:pt x="465962" y="162191"/>
                  </a:lnTo>
                  <a:lnTo>
                    <a:pt x="507110" y="160286"/>
                  </a:lnTo>
                  <a:lnTo>
                    <a:pt x="546861" y="156133"/>
                  </a:lnTo>
                  <a:lnTo>
                    <a:pt x="546861" y="145161"/>
                  </a:lnTo>
                  <a:lnTo>
                    <a:pt x="475614" y="145161"/>
                  </a:lnTo>
                  <a:lnTo>
                    <a:pt x="475614" y="77038"/>
                  </a:lnTo>
                  <a:close/>
                </a:path>
                <a:path w="609600" h="210184">
                  <a:moveTo>
                    <a:pt x="546861" y="140360"/>
                  </a:moveTo>
                  <a:lnTo>
                    <a:pt x="501118" y="144212"/>
                  </a:lnTo>
                  <a:lnTo>
                    <a:pt x="475614" y="145161"/>
                  </a:lnTo>
                  <a:lnTo>
                    <a:pt x="546861" y="145161"/>
                  </a:lnTo>
                  <a:lnTo>
                    <a:pt x="546861" y="140360"/>
                  </a:lnTo>
                  <a:close/>
                </a:path>
                <a:path w="609600" h="210184">
                  <a:moveTo>
                    <a:pt x="527050" y="19431"/>
                  </a:moveTo>
                  <a:lnTo>
                    <a:pt x="422148" y="19431"/>
                  </a:lnTo>
                  <a:lnTo>
                    <a:pt x="422148" y="36347"/>
                  </a:lnTo>
                  <a:lnTo>
                    <a:pt x="507364" y="36347"/>
                  </a:lnTo>
                  <a:lnTo>
                    <a:pt x="507083" y="46748"/>
                  </a:lnTo>
                  <a:lnTo>
                    <a:pt x="504257" y="90425"/>
                  </a:lnTo>
                  <a:lnTo>
                    <a:pt x="498221" y="122529"/>
                  </a:lnTo>
                  <a:lnTo>
                    <a:pt x="517651" y="122529"/>
                  </a:lnTo>
                  <a:lnTo>
                    <a:pt x="524293" y="79152"/>
                  </a:lnTo>
                  <a:lnTo>
                    <a:pt x="526287" y="44577"/>
                  </a:lnTo>
                  <a:lnTo>
                    <a:pt x="526669" y="35433"/>
                  </a:lnTo>
                  <a:lnTo>
                    <a:pt x="526923" y="27051"/>
                  </a:lnTo>
                  <a:lnTo>
                    <a:pt x="527050" y="19431"/>
                  </a:lnTo>
                  <a:close/>
                </a:path>
                <a:path w="609600" h="210184">
                  <a:moveTo>
                    <a:pt x="280034" y="56007"/>
                  </a:moveTo>
                  <a:lnTo>
                    <a:pt x="262635" y="56007"/>
                  </a:lnTo>
                  <a:lnTo>
                    <a:pt x="255143" y="56997"/>
                  </a:lnTo>
                  <a:lnTo>
                    <a:pt x="221487" y="82854"/>
                  </a:lnTo>
                  <a:lnTo>
                    <a:pt x="220410" y="97269"/>
                  </a:lnTo>
                  <a:lnTo>
                    <a:pt x="221487" y="101638"/>
                  </a:lnTo>
                  <a:lnTo>
                    <a:pt x="255143" y="127711"/>
                  </a:lnTo>
                  <a:lnTo>
                    <a:pt x="262635" y="128701"/>
                  </a:lnTo>
                  <a:lnTo>
                    <a:pt x="280034" y="128701"/>
                  </a:lnTo>
                  <a:lnTo>
                    <a:pt x="315067" y="113157"/>
                  </a:lnTo>
                  <a:lnTo>
                    <a:pt x="265937" y="113157"/>
                  </a:lnTo>
                  <a:lnTo>
                    <a:pt x="261111" y="112547"/>
                  </a:lnTo>
                  <a:lnTo>
                    <a:pt x="257301" y="111328"/>
                  </a:lnTo>
                  <a:lnTo>
                    <a:pt x="253364" y="110109"/>
                  </a:lnTo>
                  <a:lnTo>
                    <a:pt x="250189" y="108508"/>
                  </a:lnTo>
                  <a:lnTo>
                    <a:pt x="240537" y="94716"/>
                  </a:lnTo>
                  <a:lnTo>
                    <a:pt x="240537" y="89535"/>
                  </a:lnTo>
                  <a:lnTo>
                    <a:pt x="265937" y="71081"/>
                  </a:lnTo>
                  <a:lnTo>
                    <a:pt x="314689" y="71081"/>
                  </a:lnTo>
                  <a:lnTo>
                    <a:pt x="314071" y="70332"/>
                  </a:lnTo>
                  <a:lnTo>
                    <a:pt x="305688" y="63627"/>
                  </a:lnTo>
                  <a:lnTo>
                    <a:pt x="300354" y="60960"/>
                  </a:lnTo>
                  <a:lnTo>
                    <a:pt x="287654" y="56997"/>
                  </a:lnTo>
                  <a:lnTo>
                    <a:pt x="280034" y="56007"/>
                  </a:lnTo>
                  <a:close/>
                </a:path>
                <a:path w="609600" h="210184">
                  <a:moveTo>
                    <a:pt x="314689" y="71081"/>
                  </a:moveTo>
                  <a:lnTo>
                    <a:pt x="277113" y="71081"/>
                  </a:lnTo>
                  <a:lnTo>
                    <a:pt x="281812" y="71704"/>
                  </a:lnTo>
                  <a:lnTo>
                    <a:pt x="285750" y="72923"/>
                  </a:lnTo>
                  <a:lnTo>
                    <a:pt x="302259" y="89535"/>
                  </a:lnTo>
                  <a:lnTo>
                    <a:pt x="302259" y="94716"/>
                  </a:lnTo>
                  <a:lnTo>
                    <a:pt x="301625" y="97269"/>
                  </a:lnTo>
                  <a:lnTo>
                    <a:pt x="299338" y="102298"/>
                  </a:lnTo>
                  <a:lnTo>
                    <a:pt x="297560" y="104546"/>
                  </a:lnTo>
                  <a:lnTo>
                    <a:pt x="295021" y="106527"/>
                  </a:lnTo>
                  <a:lnTo>
                    <a:pt x="292607" y="108508"/>
                  </a:lnTo>
                  <a:lnTo>
                    <a:pt x="289432" y="110109"/>
                  </a:lnTo>
                  <a:lnTo>
                    <a:pt x="285496" y="111328"/>
                  </a:lnTo>
                  <a:lnTo>
                    <a:pt x="281685" y="112547"/>
                  </a:lnTo>
                  <a:lnTo>
                    <a:pt x="276986" y="113157"/>
                  </a:lnTo>
                  <a:lnTo>
                    <a:pt x="315067" y="113157"/>
                  </a:lnTo>
                  <a:lnTo>
                    <a:pt x="317246" y="110490"/>
                  </a:lnTo>
                  <a:lnTo>
                    <a:pt x="321309" y="101638"/>
                  </a:lnTo>
                  <a:lnTo>
                    <a:pt x="322267" y="97269"/>
                  </a:lnTo>
                  <a:lnTo>
                    <a:pt x="322234" y="86982"/>
                  </a:lnTo>
                  <a:lnTo>
                    <a:pt x="321309" y="82854"/>
                  </a:lnTo>
                  <a:lnTo>
                    <a:pt x="317214" y="74142"/>
                  </a:lnTo>
                  <a:lnTo>
                    <a:pt x="314689" y="71081"/>
                  </a:lnTo>
                  <a:close/>
                </a:path>
                <a:path w="609600" h="210184">
                  <a:moveTo>
                    <a:pt x="330073" y="30861"/>
                  </a:moveTo>
                  <a:lnTo>
                    <a:pt x="206248" y="30861"/>
                  </a:lnTo>
                  <a:lnTo>
                    <a:pt x="206248" y="46863"/>
                  </a:lnTo>
                  <a:lnTo>
                    <a:pt x="330073" y="46863"/>
                  </a:lnTo>
                  <a:lnTo>
                    <a:pt x="330073" y="30861"/>
                  </a:lnTo>
                  <a:close/>
                </a:path>
                <a:path w="609600" h="210184">
                  <a:moveTo>
                    <a:pt x="165480" y="5715"/>
                  </a:moveTo>
                  <a:lnTo>
                    <a:pt x="33147" y="5715"/>
                  </a:lnTo>
                  <a:lnTo>
                    <a:pt x="33147" y="80695"/>
                  </a:lnTo>
                  <a:lnTo>
                    <a:pt x="165480" y="80695"/>
                  </a:lnTo>
                  <a:lnTo>
                    <a:pt x="165480" y="64008"/>
                  </a:lnTo>
                  <a:lnTo>
                    <a:pt x="53212" y="64008"/>
                  </a:lnTo>
                  <a:lnTo>
                    <a:pt x="53212" y="23317"/>
                  </a:lnTo>
                  <a:lnTo>
                    <a:pt x="165480" y="23317"/>
                  </a:lnTo>
                  <a:lnTo>
                    <a:pt x="165480" y="5715"/>
                  </a:lnTo>
                  <a:close/>
                </a:path>
                <a:path w="609600" h="210184">
                  <a:moveTo>
                    <a:pt x="165480" y="23317"/>
                  </a:moveTo>
                  <a:lnTo>
                    <a:pt x="145287" y="23317"/>
                  </a:lnTo>
                  <a:lnTo>
                    <a:pt x="145287" y="64008"/>
                  </a:lnTo>
                  <a:lnTo>
                    <a:pt x="165480" y="64008"/>
                  </a:lnTo>
                  <a:lnTo>
                    <a:pt x="165480" y="23317"/>
                  </a:lnTo>
                  <a:close/>
                </a:path>
                <a:path w="609600" h="210184">
                  <a:moveTo>
                    <a:pt x="303656" y="457"/>
                  </a:moveTo>
                  <a:lnTo>
                    <a:pt x="234314" y="457"/>
                  </a:lnTo>
                  <a:lnTo>
                    <a:pt x="234314" y="16459"/>
                  </a:lnTo>
                  <a:lnTo>
                    <a:pt x="303656" y="16459"/>
                  </a:lnTo>
                  <a:lnTo>
                    <a:pt x="303656" y="457"/>
                  </a:lnTo>
                  <a:close/>
                </a:path>
                <a:path w="609600" h="210184">
                  <a:moveTo>
                    <a:pt x="576199" y="228"/>
                  </a:moveTo>
                  <a:lnTo>
                    <a:pt x="557149" y="228"/>
                  </a:lnTo>
                  <a:lnTo>
                    <a:pt x="557149" y="208927"/>
                  </a:lnTo>
                  <a:lnTo>
                    <a:pt x="576199" y="208927"/>
                  </a:lnTo>
                  <a:lnTo>
                    <a:pt x="576199" y="99656"/>
                  </a:lnTo>
                  <a:lnTo>
                    <a:pt x="609346" y="99656"/>
                  </a:lnTo>
                  <a:lnTo>
                    <a:pt x="609346" y="82753"/>
                  </a:lnTo>
                  <a:lnTo>
                    <a:pt x="576199" y="82753"/>
                  </a:lnTo>
                  <a:lnTo>
                    <a:pt x="576199" y="228"/>
                  </a:lnTo>
                  <a:close/>
                </a:path>
                <a:path w="609600" h="210184">
                  <a:moveTo>
                    <a:pt x="370331" y="0"/>
                  </a:moveTo>
                  <a:lnTo>
                    <a:pt x="350647" y="0"/>
                  </a:lnTo>
                  <a:lnTo>
                    <a:pt x="350647" y="133045"/>
                  </a:lnTo>
                  <a:lnTo>
                    <a:pt x="370331" y="133045"/>
                  </a:lnTo>
                  <a:lnTo>
                    <a:pt x="370331" y="78409"/>
                  </a:lnTo>
                  <a:lnTo>
                    <a:pt x="403225" y="78409"/>
                  </a:lnTo>
                  <a:lnTo>
                    <a:pt x="403225" y="60807"/>
                  </a:lnTo>
                  <a:lnTo>
                    <a:pt x="370331" y="60807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object 7"/>
            <p:cNvSpPr/>
            <p:nvPr/>
          </p:nvSpPr>
          <p:spPr>
            <a:xfrm>
              <a:off x="10875264" y="6431775"/>
              <a:ext cx="580390" cy="208915"/>
            </a:xfrm>
            <a:custGeom>
              <a:avLst/>
              <a:gdLst/>
              <a:ahLst/>
              <a:cxnLst/>
              <a:rect l="l" t="t" r="r" b="b"/>
              <a:pathLst>
                <a:path w="580390" h="208915">
                  <a:moveTo>
                    <a:pt x="550671" y="141960"/>
                  </a:moveTo>
                  <a:lnTo>
                    <a:pt x="505856" y="145921"/>
                  </a:lnTo>
                  <a:lnTo>
                    <a:pt x="461899" y="147548"/>
                  </a:lnTo>
                  <a:lnTo>
                    <a:pt x="453516" y="147675"/>
                  </a:lnTo>
                  <a:lnTo>
                    <a:pt x="404113" y="147675"/>
                  </a:lnTo>
                  <a:lnTo>
                    <a:pt x="404113" y="164820"/>
                  </a:lnTo>
                  <a:lnTo>
                    <a:pt x="458723" y="164704"/>
                  </a:lnTo>
                  <a:lnTo>
                    <a:pt x="499617" y="163093"/>
                  </a:lnTo>
                  <a:lnTo>
                    <a:pt x="543305" y="159486"/>
                  </a:lnTo>
                  <a:lnTo>
                    <a:pt x="550671" y="158419"/>
                  </a:lnTo>
                  <a:lnTo>
                    <a:pt x="550671" y="141960"/>
                  </a:lnTo>
                  <a:close/>
                </a:path>
                <a:path w="580390" h="208915">
                  <a:moveTo>
                    <a:pt x="255015" y="141274"/>
                  </a:moveTo>
                  <a:lnTo>
                    <a:pt x="234822" y="141274"/>
                  </a:lnTo>
                  <a:lnTo>
                    <a:pt x="234822" y="204596"/>
                  </a:lnTo>
                  <a:lnTo>
                    <a:pt x="365378" y="204596"/>
                  </a:lnTo>
                  <a:lnTo>
                    <a:pt x="365378" y="187439"/>
                  </a:lnTo>
                  <a:lnTo>
                    <a:pt x="255015" y="187439"/>
                  </a:lnTo>
                  <a:lnTo>
                    <a:pt x="255015" y="141274"/>
                  </a:lnTo>
                  <a:close/>
                </a:path>
                <a:path w="580390" h="208915">
                  <a:moveTo>
                    <a:pt x="360806" y="0"/>
                  </a:moveTo>
                  <a:lnTo>
                    <a:pt x="341121" y="0"/>
                  </a:lnTo>
                  <a:lnTo>
                    <a:pt x="341121" y="151790"/>
                  </a:lnTo>
                  <a:lnTo>
                    <a:pt x="360806" y="151790"/>
                  </a:lnTo>
                  <a:lnTo>
                    <a:pt x="360806" y="84581"/>
                  </a:lnTo>
                  <a:lnTo>
                    <a:pt x="393700" y="84581"/>
                  </a:lnTo>
                  <a:lnTo>
                    <a:pt x="393700" y="66979"/>
                  </a:lnTo>
                  <a:lnTo>
                    <a:pt x="360806" y="66979"/>
                  </a:lnTo>
                  <a:lnTo>
                    <a:pt x="360806" y="0"/>
                  </a:lnTo>
                  <a:close/>
                </a:path>
                <a:path w="580390" h="208915">
                  <a:moveTo>
                    <a:pt x="306756" y="28574"/>
                  </a:moveTo>
                  <a:lnTo>
                    <a:pt x="285368" y="28574"/>
                  </a:lnTo>
                  <a:lnTo>
                    <a:pt x="282203" y="43776"/>
                  </a:lnTo>
                  <a:lnTo>
                    <a:pt x="276717" y="57835"/>
                  </a:lnTo>
                  <a:lnTo>
                    <a:pt x="246753" y="93049"/>
                  </a:lnTo>
                  <a:lnTo>
                    <a:pt x="199389" y="116585"/>
                  </a:lnTo>
                  <a:lnTo>
                    <a:pt x="211327" y="131444"/>
                  </a:lnTo>
                  <a:lnTo>
                    <a:pt x="251967" y="111201"/>
                  </a:lnTo>
                  <a:lnTo>
                    <a:pt x="281812" y="83883"/>
                  </a:lnTo>
                  <a:lnTo>
                    <a:pt x="300862" y="50406"/>
                  </a:lnTo>
                  <a:lnTo>
                    <a:pt x="306212" y="31689"/>
                  </a:lnTo>
                  <a:lnTo>
                    <a:pt x="306756" y="28574"/>
                  </a:lnTo>
                  <a:close/>
                </a:path>
                <a:path w="580390" h="208915">
                  <a:moveTo>
                    <a:pt x="308990" y="11887"/>
                  </a:moveTo>
                  <a:lnTo>
                    <a:pt x="292766" y="12230"/>
                  </a:lnTo>
                  <a:lnTo>
                    <a:pt x="211581" y="12344"/>
                  </a:lnTo>
                  <a:lnTo>
                    <a:pt x="211581" y="29260"/>
                  </a:lnTo>
                  <a:lnTo>
                    <a:pt x="258063" y="29146"/>
                  </a:lnTo>
                  <a:lnTo>
                    <a:pt x="278530" y="28782"/>
                  </a:lnTo>
                  <a:lnTo>
                    <a:pt x="285368" y="28574"/>
                  </a:lnTo>
                  <a:lnTo>
                    <a:pt x="306756" y="28574"/>
                  </a:lnTo>
                  <a:lnTo>
                    <a:pt x="307917" y="21924"/>
                  </a:lnTo>
                  <a:lnTo>
                    <a:pt x="308990" y="11887"/>
                  </a:lnTo>
                  <a:close/>
                </a:path>
                <a:path w="580390" h="208915">
                  <a:moveTo>
                    <a:pt x="56006" y="139903"/>
                  </a:moveTo>
                  <a:lnTo>
                    <a:pt x="35940" y="139903"/>
                  </a:lnTo>
                  <a:lnTo>
                    <a:pt x="35940" y="204596"/>
                  </a:lnTo>
                  <a:lnTo>
                    <a:pt x="171068" y="204596"/>
                  </a:lnTo>
                  <a:lnTo>
                    <a:pt x="171068" y="187439"/>
                  </a:lnTo>
                  <a:lnTo>
                    <a:pt x="56006" y="187439"/>
                  </a:lnTo>
                  <a:lnTo>
                    <a:pt x="56006" y="139903"/>
                  </a:lnTo>
                  <a:close/>
                </a:path>
                <a:path w="580390" h="208915">
                  <a:moveTo>
                    <a:pt x="166242" y="0"/>
                  </a:moveTo>
                  <a:lnTo>
                    <a:pt x="146811" y="0"/>
                  </a:lnTo>
                  <a:lnTo>
                    <a:pt x="146811" y="150875"/>
                  </a:lnTo>
                  <a:lnTo>
                    <a:pt x="166242" y="150875"/>
                  </a:lnTo>
                  <a:lnTo>
                    <a:pt x="166242" y="0"/>
                  </a:lnTo>
                  <a:close/>
                </a:path>
                <a:path w="580390" h="208915">
                  <a:moveTo>
                    <a:pt x="61849" y="8915"/>
                  </a:moveTo>
                  <a:lnTo>
                    <a:pt x="46354" y="8915"/>
                  </a:lnTo>
                  <a:lnTo>
                    <a:pt x="39242" y="10248"/>
                  </a:lnTo>
                  <a:lnTo>
                    <a:pt x="6857" y="34366"/>
                  </a:lnTo>
                  <a:lnTo>
                    <a:pt x="4190" y="40919"/>
                  </a:lnTo>
                  <a:lnTo>
                    <a:pt x="1396" y="47472"/>
                  </a:lnTo>
                  <a:lnTo>
                    <a:pt x="0" y="54559"/>
                  </a:lnTo>
                  <a:lnTo>
                    <a:pt x="0" y="69646"/>
                  </a:lnTo>
                  <a:lnTo>
                    <a:pt x="1396" y="76580"/>
                  </a:lnTo>
                  <a:lnTo>
                    <a:pt x="4190" y="82981"/>
                  </a:lnTo>
                  <a:lnTo>
                    <a:pt x="6857" y="89382"/>
                  </a:lnTo>
                  <a:lnTo>
                    <a:pt x="39242" y="113195"/>
                  </a:lnTo>
                  <a:lnTo>
                    <a:pt x="46354" y="114528"/>
                  </a:lnTo>
                  <a:lnTo>
                    <a:pt x="61849" y="114528"/>
                  </a:lnTo>
                  <a:lnTo>
                    <a:pt x="69087" y="113195"/>
                  </a:lnTo>
                  <a:lnTo>
                    <a:pt x="82422" y="107861"/>
                  </a:lnTo>
                  <a:lnTo>
                    <a:pt x="88264" y="104190"/>
                  </a:lnTo>
                  <a:lnTo>
                    <a:pt x="95820" y="96913"/>
                  </a:lnTo>
                  <a:lnTo>
                    <a:pt x="49656" y="96913"/>
                  </a:lnTo>
                  <a:lnTo>
                    <a:pt x="45084" y="96050"/>
                  </a:lnTo>
                  <a:lnTo>
                    <a:pt x="36829" y="92557"/>
                  </a:lnTo>
                  <a:lnTo>
                    <a:pt x="33274" y="90157"/>
                  </a:lnTo>
                  <a:lnTo>
                    <a:pt x="30352" y="87121"/>
                  </a:lnTo>
                  <a:lnTo>
                    <a:pt x="27304" y="84086"/>
                  </a:lnTo>
                  <a:lnTo>
                    <a:pt x="25018" y="80403"/>
                  </a:lnTo>
                  <a:lnTo>
                    <a:pt x="23494" y="76072"/>
                  </a:lnTo>
                  <a:lnTo>
                    <a:pt x="21843" y="71742"/>
                  </a:lnTo>
                  <a:lnTo>
                    <a:pt x="21081" y="67068"/>
                  </a:lnTo>
                  <a:lnTo>
                    <a:pt x="21081" y="56743"/>
                  </a:lnTo>
                  <a:lnTo>
                    <a:pt x="21843" y="51879"/>
                  </a:lnTo>
                  <a:lnTo>
                    <a:pt x="23494" y="47472"/>
                  </a:lnTo>
                  <a:lnTo>
                    <a:pt x="25018" y="43065"/>
                  </a:lnTo>
                  <a:lnTo>
                    <a:pt x="27304" y="39268"/>
                  </a:lnTo>
                  <a:lnTo>
                    <a:pt x="30352" y="36080"/>
                  </a:lnTo>
                  <a:lnTo>
                    <a:pt x="33274" y="32892"/>
                  </a:lnTo>
                  <a:lnTo>
                    <a:pt x="36829" y="30416"/>
                  </a:lnTo>
                  <a:lnTo>
                    <a:pt x="40893" y="28676"/>
                  </a:lnTo>
                  <a:lnTo>
                    <a:pt x="45084" y="26923"/>
                  </a:lnTo>
                  <a:lnTo>
                    <a:pt x="49656" y="26060"/>
                  </a:lnTo>
                  <a:lnTo>
                    <a:pt x="95192" y="26060"/>
                  </a:lnTo>
                  <a:lnTo>
                    <a:pt x="88264" y="19278"/>
                  </a:lnTo>
                  <a:lnTo>
                    <a:pt x="82422" y="15582"/>
                  </a:lnTo>
                  <a:lnTo>
                    <a:pt x="69087" y="10248"/>
                  </a:lnTo>
                  <a:lnTo>
                    <a:pt x="61849" y="8915"/>
                  </a:lnTo>
                  <a:close/>
                </a:path>
                <a:path w="580390" h="208915">
                  <a:moveTo>
                    <a:pt x="95192" y="26060"/>
                  </a:moveTo>
                  <a:lnTo>
                    <a:pt x="59689" y="26060"/>
                  </a:lnTo>
                  <a:lnTo>
                    <a:pt x="64261" y="26923"/>
                  </a:lnTo>
                  <a:lnTo>
                    <a:pt x="68448" y="28727"/>
                  </a:lnTo>
                  <a:lnTo>
                    <a:pt x="72516" y="30416"/>
                  </a:lnTo>
                  <a:lnTo>
                    <a:pt x="76072" y="32892"/>
                  </a:lnTo>
                  <a:lnTo>
                    <a:pt x="78993" y="36080"/>
                  </a:lnTo>
                  <a:lnTo>
                    <a:pt x="82041" y="39268"/>
                  </a:lnTo>
                  <a:lnTo>
                    <a:pt x="84327" y="43065"/>
                  </a:lnTo>
                  <a:lnTo>
                    <a:pt x="87629" y="51879"/>
                  </a:lnTo>
                  <a:lnTo>
                    <a:pt x="88518" y="56743"/>
                  </a:lnTo>
                  <a:lnTo>
                    <a:pt x="88518" y="67068"/>
                  </a:lnTo>
                  <a:lnTo>
                    <a:pt x="87629" y="71742"/>
                  </a:lnTo>
                  <a:lnTo>
                    <a:pt x="84327" y="80403"/>
                  </a:lnTo>
                  <a:lnTo>
                    <a:pt x="82041" y="84086"/>
                  </a:lnTo>
                  <a:lnTo>
                    <a:pt x="78993" y="87121"/>
                  </a:lnTo>
                  <a:lnTo>
                    <a:pt x="76072" y="90157"/>
                  </a:lnTo>
                  <a:lnTo>
                    <a:pt x="72516" y="92557"/>
                  </a:lnTo>
                  <a:lnTo>
                    <a:pt x="68325" y="94297"/>
                  </a:lnTo>
                  <a:lnTo>
                    <a:pt x="64261" y="96050"/>
                  </a:lnTo>
                  <a:lnTo>
                    <a:pt x="59689" y="96913"/>
                  </a:lnTo>
                  <a:lnTo>
                    <a:pt x="95820" y="96913"/>
                  </a:lnTo>
                  <a:lnTo>
                    <a:pt x="97916" y="94894"/>
                  </a:lnTo>
                  <a:lnTo>
                    <a:pt x="101726" y="89382"/>
                  </a:lnTo>
                  <a:lnTo>
                    <a:pt x="107314" y="76580"/>
                  </a:lnTo>
                  <a:lnTo>
                    <a:pt x="108584" y="69646"/>
                  </a:lnTo>
                  <a:lnTo>
                    <a:pt x="108584" y="54559"/>
                  </a:lnTo>
                  <a:lnTo>
                    <a:pt x="107314" y="47472"/>
                  </a:lnTo>
                  <a:lnTo>
                    <a:pt x="101726" y="34366"/>
                  </a:lnTo>
                  <a:lnTo>
                    <a:pt x="97916" y="28727"/>
                  </a:lnTo>
                  <a:lnTo>
                    <a:pt x="95192" y="26060"/>
                  </a:lnTo>
                  <a:close/>
                </a:path>
                <a:path w="580390" h="208915">
                  <a:moveTo>
                    <a:pt x="479932" y="12572"/>
                  </a:moveTo>
                  <a:lnTo>
                    <a:pt x="463550" y="12572"/>
                  </a:lnTo>
                  <a:lnTo>
                    <a:pt x="456183" y="13906"/>
                  </a:lnTo>
                  <a:lnTo>
                    <a:pt x="442849" y="19240"/>
                  </a:lnTo>
                  <a:lnTo>
                    <a:pt x="437133" y="22936"/>
                  </a:lnTo>
                  <a:lnTo>
                    <a:pt x="432561" y="27660"/>
                  </a:lnTo>
                  <a:lnTo>
                    <a:pt x="427862" y="32384"/>
                  </a:lnTo>
                  <a:lnTo>
                    <a:pt x="424306" y="37985"/>
                  </a:lnTo>
                  <a:lnTo>
                    <a:pt x="421735" y="44548"/>
                  </a:lnTo>
                  <a:lnTo>
                    <a:pt x="419353" y="50939"/>
                  </a:lnTo>
                  <a:lnTo>
                    <a:pt x="418144" y="57578"/>
                  </a:lnTo>
                  <a:lnTo>
                    <a:pt x="418146" y="73180"/>
                  </a:lnTo>
                  <a:lnTo>
                    <a:pt x="432561" y="103098"/>
                  </a:lnTo>
                  <a:lnTo>
                    <a:pt x="437133" y="107822"/>
                  </a:lnTo>
                  <a:lnTo>
                    <a:pt x="442849" y="111518"/>
                  </a:lnTo>
                  <a:lnTo>
                    <a:pt x="456183" y="116852"/>
                  </a:lnTo>
                  <a:lnTo>
                    <a:pt x="463550" y="118186"/>
                  </a:lnTo>
                  <a:lnTo>
                    <a:pt x="479932" y="118186"/>
                  </a:lnTo>
                  <a:lnTo>
                    <a:pt x="487425" y="116852"/>
                  </a:lnTo>
                  <a:lnTo>
                    <a:pt x="500760" y="111518"/>
                  </a:lnTo>
                  <a:lnTo>
                    <a:pt x="506475" y="107822"/>
                  </a:lnTo>
                  <a:lnTo>
                    <a:pt x="511047" y="103098"/>
                  </a:lnTo>
                  <a:lnTo>
                    <a:pt x="513094" y="101041"/>
                  </a:lnTo>
                  <a:lnTo>
                    <a:pt x="471804" y="101041"/>
                  </a:lnTo>
                  <a:lnTo>
                    <a:pt x="464419" y="100440"/>
                  </a:lnTo>
                  <a:lnTo>
                    <a:pt x="438150" y="65379"/>
                  </a:lnTo>
                  <a:lnTo>
                    <a:pt x="438719" y="57578"/>
                  </a:lnTo>
                  <a:lnTo>
                    <a:pt x="471804" y="29717"/>
                  </a:lnTo>
                  <a:lnTo>
                    <a:pt x="513094" y="29717"/>
                  </a:lnTo>
                  <a:lnTo>
                    <a:pt x="511047" y="27660"/>
                  </a:lnTo>
                  <a:lnTo>
                    <a:pt x="506475" y="22936"/>
                  </a:lnTo>
                  <a:lnTo>
                    <a:pt x="500760" y="19240"/>
                  </a:lnTo>
                  <a:lnTo>
                    <a:pt x="487425" y="13906"/>
                  </a:lnTo>
                  <a:lnTo>
                    <a:pt x="479932" y="12572"/>
                  </a:lnTo>
                  <a:close/>
                </a:path>
                <a:path w="580390" h="208915">
                  <a:moveTo>
                    <a:pt x="513094" y="29717"/>
                  </a:moveTo>
                  <a:lnTo>
                    <a:pt x="471804" y="29717"/>
                  </a:lnTo>
                  <a:lnTo>
                    <a:pt x="479135" y="30318"/>
                  </a:lnTo>
                  <a:lnTo>
                    <a:pt x="485679" y="32118"/>
                  </a:lnTo>
                  <a:lnTo>
                    <a:pt x="505332" y="65379"/>
                  </a:lnTo>
                  <a:lnTo>
                    <a:pt x="504781" y="73180"/>
                  </a:lnTo>
                  <a:lnTo>
                    <a:pt x="471804" y="101041"/>
                  </a:lnTo>
                  <a:lnTo>
                    <a:pt x="513094" y="101041"/>
                  </a:lnTo>
                  <a:lnTo>
                    <a:pt x="515746" y="98374"/>
                  </a:lnTo>
                  <a:lnTo>
                    <a:pt x="519302" y="92773"/>
                  </a:lnTo>
                  <a:lnTo>
                    <a:pt x="521751" y="86205"/>
                  </a:lnTo>
                  <a:lnTo>
                    <a:pt x="524255" y="79819"/>
                  </a:lnTo>
                  <a:lnTo>
                    <a:pt x="525463" y="73180"/>
                  </a:lnTo>
                  <a:lnTo>
                    <a:pt x="525465" y="57578"/>
                  </a:lnTo>
                  <a:lnTo>
                    <a:pt x="524255" y="50939"/>
                  </a:lnTo>
                  <a:lnTo>
                    <a:pt x="521715" y="44462"/>
                  </a:lnTo>
                  <a:lnTo>
                    <a:pt x="519302" y="37985"/>
                  </a:lnTo>
                  <a:lnTo>
                    <a:pt x="515746" y="32384"/>
                  </a:lnTo>
                  <a:lnTo>
                    <a:pt x="513094" y="29717"/>
                  </a:lnTo>
                  <a:close/>
                </a:path>
                <a:path w="580390" h="208915">
                  <a:moveTo>
                    <a:pt x="580389" y="0"/>
                  </a:moveTo>
                  <a:lnTo>
                    <a:pt x="561339" y="0"/>
                  </a:lnTo>
                  <a:lnTo>
                    <a:pt x="561339" y="208699"/>
                  </a:lnTo>
                  <a:lnTo>
                    <a:pt x="580389" y="208699"/>
                  </a:lnTo>
                  <a:lnTo>
                    <a:pt x="5803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object 8"/>
            <p:cNvSpPr/>
            <p:nvPr/>
          </p:nvSpPr>
          <p:spPr>
            <a:xfrm>
              <a:off x="11536680" y="6431775"/>
              <a:ext cx="374650" cy="208915"/>
            </a:xfrm>
            <a:custGeom>
              <a:avLst/>
              <a:gdLst/>
              <a:ahLst/>
              <a:cxnLst/>
              <a:rect l="l" t="t" r="r" b="b"/>
              <a:pathLst>
                <a:path w="374650" h="208915">
                  <a:moveTo>
                    <a:pt x="254380" y="73367"/>
                  </a:moveTo>
                  <a:lnTo>
                    <a:pt x="241935" y="73367"/>
                  </a:lnTo>
                  <a:lnTo>
                    <a:pt x="236093" y="74485"/>
                  </a:lnTo>
                  <a:lnTo>
                    <a:pt x="207772" y="100190"/>
                  </a:lnTo>
                  <a:lnTo>
                    <a:pt x="204470" y="111721"/>
                  </a:lnTo>
                  <a:lnTo>
                    <a:pt x="204470" y="124713"/>
                  </a:lnTo>
                  <a:lnTo>
                    <a:pt x="225425" y="157213"/>
                  </a:lnTo>
                  <a:lnTo>
                    <a:pt x="241935" y="162763"/>
                  </a:lnTo>
                  <a:lnTo>
                    <a:pt x="254380" y="162763"/>
                  </a:lnTo>
                  <a:lnTo>
                    <a:pt x="260223" y="161645"/>
                  </a:lnTo>
                  <a:lnTo>
                    <a:pt x="270891" y="157213"/>
                  </a:lnTo>
                  <a:lnTo>
                    <a:pt x="275463" y="154165"/>
                  </a:lnTo>
                  <a:lnTo>
                    <a:pt x="279400" y="150266"/>
                  </a:lnTo>
                  <a:lnTo>
                    <a:pt x="283464" y="146367"/>
                  </a:lnTo>
                  <a:lnTo>
                    <a:pt x="283950" y="145618"/>
                  </a:lnTo>
                  <a:lnTo>
                    <a:pt x="240792" y="145618"/>
                  </a:lnTo>
                  <a:lnTo>
                    <a:pt x="234823" y="143179"/>
                  </a:lnTo>
                  <a:lnTo>
                    <a:pt x="225678" y="133426"/>
                  </a:lnTo>
                  <a:lnTo>
                    <a:pt x="223393" y="126784"/>
                  </a:lnTo>
                  <a:lnTo>
                    <a:pt x="223393" y="109880"/>
                  </a:lnTo>
                  <a:lnTo>
                    <a:pt x="225678" y="103174"/>
                  </a:lnTo>
                  <a:lnTo>
                    <a:pt x="234823" y="93408"/>
                  </a:lnTo>
                  <a:lnTo>
                    <a:pt x="240792" y="90982"/>
                  </a:lnTo>
                  <a:lnTo>
                    <a:pt x="284125" y="90982"/>
                  </a:lnTo>
                  <a:lnTo>
                    <a:pt x="283464" y="89954"/>
                  </a:lnTo>
                  <a:lnTo>
                    <a:pt x="279400" y="85978"/>
                  </a:lnTo>
                  <a:lnTo>
                    <a:pt x="275463" y="82003"/>
                  </a:lnTo>
                  <a:lnTo>
                    <a:pt x="270891" y="78917"/>
                  </a:lnTo>
                  <a:lnTo>
                    <a:pt x="260223" y="74485"/>
                  </a:lnTo>
                  <a:lnTo>
                    <a:pt x="254380" y="73367"/>
                  </a:lnTo>
                  <a:close/>
                </a:path>
                <a:path w="374650" h="208915">
                  <a:moveTo>
                    <a:pt x="284125" y="90982"/>
                  </a:moveTo>
                  <a:lnTo>
                    <a:pt x="255397" y="90982"/>
                  </a:lnTo>
                  <a:lnTo>
                    <a:pt x="261493" y="93408"/>
                  </a:lnTo>
                  <a:lnTo>
                    <a:pt x="266065" y="98297"/>
                  </a:lnTo>
                  <a:lnTo>
                    <a:pt x="270764" y="103174"/>
                  </a:lnTo>
                  <a:lnTo>
                    <a:pt x="273050" y="109880"/>
                  </a:lnTo>
                  <a:lnTo>
                    <a:pt x="273050" y="126784"/>
                  </a:lnTo>
                  <a:lnTo>
                    <a:pt x="270764" y="133426"/>
                  </a:lnTo>
                  <a:lnTo>
                    <a:pt x="266065" y="138290"/>
                  </a:lnTo>
                  <a:lnTo>
                    <a:pt x="261493" y="143179"/>
                  </a:lnTo>
                  <a:lnTo>
                    <a:pt x="255397" y="145618"/>
                  </a:lnTo>
                  <a:lnTo>
                    <a:pt x="283950" y="145618"/>
                  </a:lnTo>
                  <a:lnTo>
                    <a:pt x="286512" y="141668"/>
                  </a:lnTo>
                  <a:lnTo>
                    <a:pt x="291084" y="130670"/>
                  </a:lnTo>
                  <a:lnTo>
                    <a:pt x="292226" y="124713"/>
                  </a:lnTo>
                  <a:lnTo>
                    <a:pt x="292226" y="111721"/>
                  </a:lnTo>
                  <a:lnTo>
                    <a:pt x="291084" y="105689"/>
                  </a:lnTo>
                  <a:lnTo>
                    <a:pt x="286512" y="94691"/>
                  </a:lnTo>
                  <a:lnTo>
                    <a:pt x="284125" y="90982"/>
                  </a:lnTo>
                  <a:close/>
                </a:path>
                <a:path w="374650" h="208915">
                  <a:moveTo>
                    <a:pt x="295021" y="42290"/>
                  </a:moveTo>
                  <a:lnTo>
                    <a:pt x="196976" y="42290"/>
                  </a:lnTo>
                  <a:lnTo>
                    <a:pt x="196976" y="59893"/>
                  </a:lnTo>
                  <a:lnTo>
                    <a:pt x="295021" y="59893"/>
                  </a:lnTo>
                  <a:lnTo>
                    <a:pt x="295021" y="42290"/>
                  </a:lnTo>
                  <a:close/>
                </a:path>
                <a:path w="374650" h="208915">
                  <a:moveTo>
                    <a:pt x="61341" y="11887"/>
                  </a:moveTo>
                  <a:lnTo>
                    <a:pt x="46354" y="11887"/>
                  </a:lnTo>
                  <a:lnTo>
                    <a:pt x="39370" y="13487"/>
                  </a:lnTo>
                  <a:lnTo>
                    <a:pt x="9286" y="41416"/>
                  </a:lnTo>
                  <a:lnTo>
                    <a:pt x="0" y="86525"/>
                  </a:lnTo>
                  <a:lnTo>
                    <a:pt x="263" y="95414"/>
                  </a:lnTo>
                  <a:lnTo>
                    <a:pt x="12372" y="137398"/>
                  </a:lnTo>
                  <a:lnTo>
                    <a:pt x="46354" y="161391"/>
                  </a:lnTo>
                  <a:lnTo>
                    <a:pt x="61341" y="161391"/>
                  </a:lnTo>
                  <a:lnTo>
                    <a:pt x="68325" y="159778"/>
                  </a:lnTo>
                  <a:lnTo>
                    <a:pt x="81534" y="153377"/>
                  </a:lnTo>
                  <a:lnTo>
                    <a:pt x="87249" y="148640"/>
                  </a:lnTo>
                  <a:lnTo>
                    <a:pt x="90998" y="143776"/>
                  </a:lnTo>
                  <a:lnTo>
                    <a:pt x="48387" y="143776"/>
                  </a:lnTo>
                  <a:lnTo>
                    <a:pt x="43688" y="142379"/>
                  </a:lnTo>
                  <a:lnTo>
                    <a:pt x="20954" y="102793"/>
                  </a:lnTo>
                  <a:lnTo>
                    <a:pt x="20229" y="77635"/>
                  </a:lnTo>
                  <a:lnTo>
                    <a:pt x="20954" y="70243"/>
                  </a:lnTo>
                  <a:lnTo>
                    <a:pt x="43688" y="30848"/>
                  </a:lnTo>
                  <a:lnTo>
                    <a:pt x="48387" y="29489"/>
                  </a:lnTo>
                  <a:lnTo>
                    <a:pt x="90998" y="29489"/>
                  </a:lnTo>
                  <a:lnTo>
                    <a:pt x="87249" y="24625"/>
                  </a:lnTo>
                  <a:lnTo>
                    <a:pt x="81534" y="19888"/>
                  </a:lnTo>
                  <a:lnTo>
                    <a:pt x="68325" y="13487"/>
                  </a:lnTo>
                  <a:lnTo>
                    <a:pt x="61341" y="11887"/>
                  </a:lnTo>
                  <a:close/>
                </a:path>
                <a:path w="374650" h="208915">
                  <a:moveTo>
                    <a:pt x="90998" y="29489"/>
                  </a:moveTo>
                  <a:lnTo>
                    <a:pt x="59054" y="29489"/>
                  </a:lnTo>
                  <a:lnTo>
                    <a:pt x="63880" y="30848"/>
                  </a:lnTo>
                  <a:lnTo>
                    <a:pt x="72263" y="36321"/>
                  </a:lnTo>
                  <a:lnTo>
                    <a:pt x="87339" y="77635"/>
                  </a:lnTo>
                  <a:lnTo>
                    <a:pt x="87338" y="95414"/>
                  </a:lnTo>
                  <a:lnTo>
                    <a:pt x="75692" y="132829"/>
                  </a:lnTo>
                  <a:lnTo>
                    <a:pt x="59054" y="143776"/>
                  </a:lnTo>
                  <a:lnTo>
                    <a:pt x="90998" y="143776"/>
                  </a:lnTo>
                  <a:lnTo>
                    <a:pt x="106410" y="103774"/>
                  </a:lnTo>
                  <a:lnTo>
                    <a:pt x="107442" y="86525"/>
                  </a:lnTo>
                  <a:lnTo>
                    <a:pt x="107182" y="77635"/>
                  </a:lnTo>
                  <a:lnTo>
                    <a:pt x="95430" y="35866"/>
                  </a:lnTo>
                  <a:lnTo>
                    <a:pt x="92045" y="30848"/>
                  </a:lnTo>
                  <a:lnTo>
                    <a:pt x="90998" y="29489"/>
                  </a:lnTo>
                  <a:close/>
                </a:path>
                <a:path w="374650" h="208915">
                  <a:moveTo>
                    <a:pt x="276733" y="8686"/>
                  </a:moveTo>
                  <a:lnTo>
                    <a:pt x="219964" y="8686"/>
                  </a:lnTo>
                  <a:lnTo>
                    <a:pt x="219964" y="26288"/>
                  </a:lnTo>
                  <a:lnTo>
                    <a:pt x="276733" y="26288"/>
                  </a:lnTo>
                  <a:lnTo>
                    <a:pt x="276733" y="8686"/>
                  </a:lnTo>
                  <a:close/>
                </a:path>
                <a:path w="374650" h="208915">
                  <a:moveTo>
                    <a:pt x="374142" y="101942"/>
                  </a:moveTo>
                  <a:lnTo>
                    <a:pt x="354456" y="101942"/>
                  </a:lnTo>
                  <a:lnTo>
                    <a:pt x="354456" y="208699"/>
                  </a:lnTo>
                  <a:lnTo>
                    <a:pt x="374142" y="208699"/>
                  </a:lnTo>
                  <a:lnTo>
                    <a:pt x="374142" y="101942"/>
                  </a:lnTo>
                  <a:close/>
                </a:path>
                <a:path w="374650" h="208915">
                  <a:moveTo>
                    <a:pt x="330200" y="2285"/>
                  </a:moveTo>
                  <a:lnTo>
                    <a:pt x="311023" y="2285"/>
                  </a:lnTo>
                  <a:lnTo>
                    <a:pt x="311023" y="203441"/>
                  </a:lnTo>
                  <a:lnTo>
                    <a:pt x="330200" y="203441"/>
                  </a:lnTo>
                  <a:lnTo>
                    <a:pt x="330200" y="101942"/>
                  </a:lnTo>
                  <a:lnTo>
                    <a:pt x="374142" y="101942"/>
                  </a:lnTo>
                  <a:lnTo>
                    <a:pt x="374142" y="85039"/>
                  </a:lnTo>
                  <a:lnTo>
                    <a:pt x="330200" y="85039"/>
                  </a:lnTo>
                  <a:lnTo>
                    <a:pt x="330200" y="2285"/>
                  </a:lnTo>
                  <a:close/>
                </a:path>
                <a:path w="374650" h="208915">
                  <a:moveTo>
                    <a:pt x="374142" y="0"/>
                  </a:moveTo>
                  <a:lnTo>
                    <a:pt x="354456" y="0"/>
                  </a:lnTo>
                  <a:lnTo>
                    <a:pt x="354456" y="85039"/>
                  </a:lnTo>
                  <a:lnTo>
                    <a:pt x="374142" y="85039"/>
                  </a:lnTo>
                  <a:lnTo>
                    <a:pt x="374142" y="0"/>
                  </a:lnTo>
                  <a:close/>
                </a:path>
                <a:path w="374650" h="208915">
                  <a:moveTo>
                    <a:pt x="166497" y="0"/>
                  </a:moveTo>
                  <a:lnTo>
                    <a:pt x="146812" y="0"/>
                  </a:lnTo>
                  <a:lnTo>
                    <a:pt x="146812" y="208699"/>
                  </a:lnTo>
                  <a:lnTo>
                    <a:pt x="166497" y="208699"/>
                  </a:lnTo>
                  <a:lnTo>
                    <a:pt x="1664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533400" y="1841480"/>
            <a:ext cx="11277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400" spc="2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젊은 시절 </a:t>
            </a:r>
            <a:r>
              <a:rPr lang="ko-KR" altLang="en-US" sz="2400" i="1" spc="2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78DA"/>
                </a:solidFill>
                <a:latin typeface="Yoon 윤고딕 550_TT" pitchFamily="18" charset="-127"/>
                <a:ea typeface="Yoon 윤고딕 550_TT" pitchFamily="18" charset="-127"/>
              </a:rPr>
              <a:t>나</a:t>
            </a:r>
            <a:r>
              <a:rPr lang="ko-KR" altLang="en-US" sz="2400" b="1" i="1" spc="2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691"/>
                </a:solidFill>
                <a:latin typeface="Yoon 윤고딕 530_TT" pitchFamily="18" charset="-127"/>
                <a:ea typeface="Yoon 윤고딕 530_TT" pitchFamily="18" charset="-127"/>
              </a:rPr>
              <a:t> </a:t>
            </a:r>
            <a:r>
              <a:rPr lang="ko-KR" altLang="en-US" sz="2400" spc="2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는 </a:t>
            </a:r>
            <a:r>
              <a:rPr lang="ko-KR" altLang="en-US" sz="2400" i="1" spc="2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78DA"/>
                </a:solidFill>
                <a:latin typeface="Yoon 윤고딕 550_TT" pitchFamily="18" charset="-127"/>
                <a:ea typeface="Yoon 윤고딕 550_TT" pitchFamily="18" charset="-127"/>
              </a:rPr>
              <a:t>초핀</a:t>
            </a:r>
            <a:r>
              <a:rPr lang="ko-KR" altLang="en-US" sz="2400" b="1" i="1" spc="2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691"/>
                </a:solidFill>
                <a:latin typeface="Yoon 윤고딕 530_TT" pitchFamily="18" charset="-127"/>
                <a:ea typeface="Yoon 윤고딕 530_TT" pitchFamily="18" charset="-127"/>
              </a:rPr>
              <a:t> </a:t>
            </a:r>
            <a:r>
              <a:rPr lang="ko-KR" altLang="en-US" sz="2400" spc="2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과 헤어지고 </a:t>
            </a:r>
            <a:endParaRPr lang="en-US" altLang="ko-KR" sz="2400" spc="25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itchFamily="18" charset="-127"/>
              <a:ea typeface="Yoon 윤고딕 530_TT" pitchFamily="18" charset="-127"/>
            </a:endParaRPr>
          </a:p>
          <a:p>
            <a:pPr algn="just"/>
            <a:r>
              <a:rPr lang="ko-KR" altLang="en-US" sz="2400" spc="2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삶의 여유를 주는 지금의 남편을 선택한다</a:t>
            </a:r>
            <a:r>
              <a:rPr lang="en-US" altLang="ko-KR" sz="2400" spc="2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.</a:t>
            </a:r>
          </a:p>
          <a:p>
            <a:pPr algn="just"/>
            <a:r>
              <a:rPr lang="ko-KR" altLang="en-US" sz="2400" spc="2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그렇게</a:t>
            </a:r>
            <a:r>
              <a:rPr lang="ko-KR" altLang="en-US" sz="2400" b="1" i="1" spc="2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691"/>
                </a:solidFill>
                <a:latin typeface="Yoon 윤고딕 530_TT" pitchFamily="18" charset="-127"/>
                <a:ea typeface="Yoon 윤고딕 530_TT" pitchFamily="18" charset="-127"/>
              </a:rPr>
              <a:t> </a:t>
            </a:r>
            <a:r>
              <a:rPr lang="ko-KR" altLang="en-US" sz="2400" i="1" spc="2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78DA"/>
                </a:solidFill>
                <a:latin typeface="Yoon 윤고딕 550_TT" pitchFamily="18" charset="-127"/>
                <a:ea typeface="Yoon 윤고딕 550_TT" pitchFamily="18" charset="-127"/>
              </a:rPr>
              <a:t>나</a:t>
            </a:r>
            <a:r>
              <a:rPr lang="ko-KR" altLang="en-US" sz="2400" b="1" i="1" spc="2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691"/>
                </a:solidFill>
                <a:latin typeface="Yoon 윤고딕 530_TT" pitchFamily="18" charset="-127"/>
                <a:ea typeface="Yoon 윤고딕 530_TT" pitchFamily="18" charset="-127"/>
              </a:rPr>
              <a:t> </a:t>
            </a:r>
            <a:r>
              <a:rPr lang="ko-KR" altLang="en-US" sz="2400" spc="2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는 풍요로움을 느끼며 </a:t>
            </a:r>
            <a:endParaRPr lang="en-US" altLang="ko-KR" sz="2400" spc="25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itchFamily="18" charset="-127"/>
              <a:ea typeface="Yoon 윤고딕 530_TT" pitchFamily="18" charset="-127"/>
            </a:endParaRPr>
          </a:p>
          <a:p>
            <a:pPr algn="just"/>
            <a:r>
              <a:rPr lang="ko-KR" altLang="en-US" sz="2400" spc="2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물질적으로 부족함이 없는 상류층의 삶을 살아오게 된다</a:t>
            </a:r>
            <a:r>
              <a:rPr lang="en-US" altLang="ko-KR" sz="2400" spc="2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. </a:t>
            </a:r>
          </a:p>
          <a:p>
            <a:pPr algn="just"/>
            <a:r>
              <a:rPr lang="ko-KR" altLang="en-US" sz="2400" spc="2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어느 날</a:t>
            </a:r>
            <a:r>
              <a:rPr lang="en-US" altLang="ko-KR" sz="2400" spc="2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 </a:t>
            </a:r>
            <a:r>
              <a:rPr lang="ko-KR" altLang="en-US" sz="2400" spc="2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아들</a:t>
            </a:r>
            <a:r>
              <a:rPr lang="ko-KR" altLang="en-US" sz="2400" i="1" spc="2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 </a:t>
            </a:r>
            <a:r>
              <a:rPr lang="ko-KR" altLang="en-US" sz="2400" i="1" spc="2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78DA"/>
                </a:solidFill>
                <a:latin typeface="Yoon 윤고딕 550_TT" pitchFamily="18" charset="-127"/>
                <a:ea typeface="Yoon 윤고딕 550_TT" pitchFamily="18" charset="-127"/>
              </a:rPr>
              <a:t>현</a:t>
            </a:r>
            <a:r>
              <a:rPr lang="en-US" altLang="ko-KR" sz="2400" b="1" i="1" spc="2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691"/>
                </a:solidFill>
                <a:latin typeface="Yoon 윤고딕 530_TT" pitchFamily="18" charset="-127"/>
                <a:ea typeface="Yoon 윤고딕 530_TT" pitchFamily="18" charset="-127"/>
              </a:rPr>
              <a:t> </a:t>
            </a:r>
            <a:r>
              <a:rPr lang="ko-KR" altLang="en-US" sz="2400" spc="2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이 컨테이너에서 사는 여자와 </a:t>
            </a:r>
            <a:endParaRPr lang="en-US" altLang="ko-KR" sz="2400" spc="25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itchFamily="18" charset="-127"/>
              <a:ea typeface="Yoon 윤고딕 530_TT" pitchFamily="18" charset="-127"/>
            </a:endParaRPr>
          </a:p>
          <a:p>
            <a:pPr algn="just"/>
            <a:r>
              <a:rPr lang="ko-KR" altLang="en-US" sz="2400" spc="2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결혼까지 생각하는 것을 알고</a:t>
            </a:r>
            <a:r>
              <a:rPr lang="en-US" altLang="ko-KR" sz="2400" spc="2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 </a:t>
            </a:r>
            <a:r>
              <a:rPr lang="ko-KR" altLang="en-US" sz="2400" spc="2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그녀와 몇 번 만남을 가진다</a:t>
            </a:r>
            <a:r>
              <a:rPr lang="en-US" altLang="ko-KR" sz="2400" spc="2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.</a:t>
            </a:r>
          </a:p>
          <a:p>
            <a:pPr algn="just"/>
            <a:r>
              <a:rPr lang="ko-KR" altLang="en-US" sz="2400" spc="2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그 후 </a:t>
            </a:r>
            <a:r>
              <a:rPr lang="en-US" altLang="ko-KR" sz="2400" spc="2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'</a:t>
            </a:r>
            <a:r>
              <a:rPr lang="ko-KR" altLang="en-US" sz="2400" spc="2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나</a:t>
            </a:r>
            <a:r>
              <a:rPr lang="en-US" altLang="ko-KR" sz="2400" spc="2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'</a:t>
            </a:r>
            <a:r>
              <a:rPr lang="ko-KR" altLang="en-US" sz="2400" spc="2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는 가난하지만 당찬 </a:t>
            </a:r>
            <a:r>
              <a:rPr lang="ko-KR" altLang="en-US" sz="2400" i="1" spc="2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78DA"/>
                </a:solidFill>
                <a:latin typeface="Yoon 윤고딕 550_TT" pitchFamily="18" charset="-127"/>
                <a:ea typeface="Yoon 윤고딕 550_TT" pitchFamily="18" charset="-127"/>
              </a:rPr>
              <a:t>도란</a:t>
            </a:r>
            <a:r>
              <a:rPr lang="en-US" altLang="ko-KR" sz="2400" b="1" i="1" spc="2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691"/>
                </a:solidFill>
                <a:latin typeface="Yoon 윤고딕 530_TT" pitchFamily="18" charset="-127"/>
                <a:ea typeface="Yoon 윤고딕 530_TT" pitchFamily="18" charset="-127"/>
              </a:rPr>
              <a:t> </a:t>
            </a:r>
            <a:r>
              <a:rPr lang="ko-KR" altLang="en-US" sz="2400" spc="2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을 보고 과거의 남자인 </a:t>
            </a:r>
            <a:r>
              <a:rPr lang="ko-KR" altLang="en-US" sz="2400" i="1" spc="2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78DA"/>
                </a:solidFill>
                <a:latin typeface="Yoon 윤고딕 550_TT" pitchFamily="18" charset="-127"/>
                <a:ea typeface="Yoon 윤고딕 550_TT" pitchFamily="18" charset="-127"/>
              </a:rPr>
              <a:t>초핀</a:t>
            </a:r>
            <a:r>
              <a:rPr lang="en-US" altLang="ko-KR" sz="2400" b="1" i="1" spc="2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691"/>
                </a:solidFill>
                <a:latin typeface="Yoon 윤고딕 530_TT" pitchFamily="18" charset="-127"/>
                <a:ea typeface="Yoon 윤고딕 530_TT" pitchFamily="18" charset="-127"/>
              </a:rPr>
              <a:t> </a:t>
            </a:r>
            <a:r>
              <a:rPr lang="ko-KR" altLang="en-US" sz="2400" spc="2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을 떠올린다</a:t>
            </a:r>
            <a:r>
              <a:rPr lang="en-US" altLang="ko-KR" sz="2400" spc="2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. </a:t>
            </a:r>
          </a:p>
          <a:p>
            <a:pPr algn="just"/>
            <a:r>
              <a:rPr lang="ko-KR" altLang="en-US" sz="2400" i="1" spc="2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78DA"/>
                </a:solidFill>
                <a:latin typeface="Yoon 윤고딕 550_TT" pitchFamily="18" charset="-127"/>
                <a:ea typeface="Yoon 윤고딕 550_TT" pitchFamily="18" charset="-127"/>
              </a:rPr>
              <a:t>도란</a:t>
            </a:r>
            <a:r>
              <a:rPr lang="en-US" altLang="ko-KR" sz="2400" b="1" i="1" spc="2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691"/>
                </a:solidFill>
                <a:latin typeface="Yoon 윤고딕 530_TT" pitchFamily="18" charset="-127"/>
                <a:ea typeface="Yoon 윤고딕 530_TT" pitchFamily="18" charset="-127"/>
              </a:rPr>
              <a:t> </a:t>
            </a:r>
            <a:r>
              <a:rPr lang="ko-KR" altLang="en-US" sz="2400" spc="2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은 결혼 대신 대학원 진학인 자신의 미래를 선택하고 </a:t>
            </a:r>
            <a:endParaRPr lang="en-US" altLang="ko-KR" sz="2400" spc="25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itchFamily="18" charset="-127"/>
              <a:ea typeface="Yoon 윤고딕 530_TT" pitchFamily="18" charset="-127"/>
            </a:endParaRPr>
          </a:p>
          <a:p>
            <a:pPr algn="just"/>
            <a:r>
              <a:rPr lang="ko-KR" altLang="en-US" sz="2400" spc="2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화자는 일상으로 돌아오지만 왠지 모를 허탈감을 느낀다</a:t>
            </a:r>
            <a:r>
              <a:rPr lang="en-US" altLang="ko-KR" sz="2400" spc="2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.</a:t>
            </a:r>
            <a:endParaRPr lang="ko-KR" altLang="en-US" sz="2400" spc="25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itchFamily="18" charset="-127"/>
              <a:ea typeface="Yoon 윤고딕 53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2403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5"/>
          <p:cNvGrpSpPr/>
          <p:nvPr/>
        </p:nvGrpSpPr>
        <p:grpSpPr>
          <a:xfrm>
            <a:off x="914400" y="1828800"/>
            <a:ext cx="1333336" cy="1956836"/>
            <a:chOff x="5298593" y="1428738"/>
            <a:chExt cx="1442648" cy="1941103"/>
          </a:xfrm>
        </p:grpSpPr>
        <p:pic>
          <p:nvPicPr>
            <p:cNvPr id="5" name="그림 4" descr="noun_59789_cc.png"/>
            <p:cNvPicPr>
              <a:picLocks noChangeAspect="1"/>
            </p:cNvPicPr>
            <p:nvPr/>
          </p:nvPicPr>
          <p:blipFill>
            <a:blip r:embed="rId2" cstate="print">
              <a:lum bright="40000"/>
            </a:blip>
            <a:srcRect l="19404" r="17096" b="14560"/>
            <a:stretch>
              <a:fillRect/>
            </a:stretch>
          </p:blipFill>
          <p:spPr>
            <a:xfrm>
              <a:off x="5298593" y="1428738"/>
              <a:ext cx="1442648" cy="1941103"/>
            </a:xfrm>
            <a:prstGeom prst="rect">
              <a:avLst/>
            </a:prstGeom>
            <a:ln w="76200">
              <a:noFill/>
            </a:ln>
          </p:spPr>
        </p:pic>
        <p:sp>
          <p:nvSpPr>
            <p:cNvPr id="6" name="자유형 5"/>
            <p:cNvSpPr/>
            <p:nvPr/>
          </p:nvSpPr>
          <p:spPr>
            <a:xfrm>
              <a:off x="5784128" y="2014538"/>
              <a:ext cx="402576" cy="347662"/>
            </a:xfrm>
            <a:custGeom>
              <a:avLst/>
              <a:gdLst>
                <a:gd name="connsiteX0" fmla="*/ 11835 w 402576"/>
                <a:gd name="connsiteY0" fmla="*/ 114300 h 347662"/>
                <a:gd name="connsiteX1" fmla="*/ 21360 w 402576"/>
                <a:gd name="connsiteY1" fmla="*/ 200025 h 347662"/>
                <a:gd name="connsiteX2" fmla="*/ 26122 w 402576"/>
                <a:gd name="connsiteY2" fmla="*/ 214312 h 347662"/>
                <a:gd name="connsiteX3" fmla="*/ 30885 w 402576"/>
                <a:gd name="connsiteY3" fmla="*/ 233362 h 347662"/>
                <a:gd name="connsiteX4" fmla="*/ 40410 w 402576"/>
                <a:gd name="connsiteY4" fmla="*/ 261937 h 347662"/>
                <a:gd name="connsiteX5" fmla="*/ 73747 w 402576"/>
                <a:gd name="connsiteY5" fmla="*/ 319087 h 347662"/>
                <a:gd name="connsiteX6" fmla="*/ 126135 w 402576"/>
                <a:gd name="connsiteY6" fmla="*/ 347662 h 347662"/>
                <a:gd name="connsiteX7" fmla="*/ 249960 w 402576"/>
                <a:gd name="connsiteY7" fmla="*/ 342900 h 347662"/>
                <a:gd name="connsiteX8" fmla="*/ 264247 w 402576"/>
                <a:gd name="connsiteY8" fmla="*/ 333375 h 347662"/>
                <a:gd name="connsiteX9" fmla="*/ 297585 w 402576"/>
                <a:gd name="connsiteY9" fmla="*/ 323850 h 347662"/>
                <a:gd name="connsiteX10" fmla="*/ 311872 w 402576"/>
                <a:gd name="connsiteY10" fmla="*/ 314325 h 347662"/>
                <a:gd name="connsiteX11" fmla="*/ 316635 w 402576"/>
                <a:gd name="connsiteY11" fmla="*/ 300037 h 347662"/>
                <a:gd name="connsiteX12" fmla="*/ 326160 w 402576"/>
                <a:gd name="connsiteY12" fmla="*/ 285750 h 347662"/>
                <a:gd name="connsiteX13" fmla="*/ 335685 w 402576"/>
                <a:gd name="connsiteY13" fmla="*/ 266700 h 347662"/>
                <a:gd name="connsiteX14" fmla="*/ 345210 w 402576"/>
                <a:gd name="connsiteY14" fmla="*/ 252412 h 347662"/>
                <a:gd name="connsiteX15" fmla="*/ 354735 w 402576"/>
                <a:gd name="connsiteY15" fmla="*/ 233362 h 347662"/>
                <a:gd name="connsiteX16" fmla="*/ 369022 w 402576"/>
                <a:gd name="connsiteY16" fmla="*/ 223837 h 347662"/>
                <a:gd name="connsiteX17" fmla="*/ 373785 w 402576"/>
                <a:gd name="connsiteY17" fmla="*/ 209550 h 347662"/>
                <a:gd name="connsiteX18" fmla="*/ 383310 w 402576"/>
                <a:gd name="connsiteY18" fmla="*/ 195262 h 347662"/>
                <a:gd name="connsiteX19" fmla="*/ 388072 w 402576"/>
                <a:gd name="connsiteY19" fmla="*/ 176212 h 347662"/>
                <a:gd name="connsiteX20" fmla="*/ 402360 w 402576"/>
                <a:gd name="connsiteY20" fmla="*/ 123825 h 347662"/>
                <a:gd name="connsiteX21" fmla="*/ 392835 w 402576"/>
                <a:gd name="connsiteY21" fmla="*/ 47625 h 347662"/>
                <a:gd name="connsiteX22" fmla="*/ 378547 w 402576"/>
                <a:gd name="connsiteY22" fmla="*/ 42862 h 347662"/>
                <a:gd name="connsiteX23" fmla="*/ 349972 w 402576"/>
                <a:gd name="connsiteY23" fmla="*/ 23812 h 347662"/>
                <a:gd name="connsiteX24" fmla="*/ 335685 w 402576"/>
                <a:gd name="connsiteY24" fmla="*/ 19050 h 347662"/>
                <a:gd name="connsiteX25" fmla="*/ 316635 w 402576"/>
                <a:gd name="connsiteY25" fmla="*/ 9525 h 347662"/>
                <a:gd name="connsiteX26" fmla="*/ 273772 w 402576"/>
                <a:gd name="connsiteY26" fmla="*/ 0 h 347662"/>
                <a:gd name="connsiteX27" fmla="*/ 140422 w 402576"/>
                <a:gd name="connsiteY27" fmla="*/ 9525 h 347662"/>
                <a:gd name="connsiteX28" fmla="*/ 111847 w 402576"/>
                <a:gd name="connsiteY28" fmla="*/ 28575 h 347662"/>
                <a:gd name="connsiteX29" fmla="*/ 83272 w 402576"/>
                <a:gd name="connsiteY29" fmla="*/ 38100 h 347662"/>
                <a:gd name="connsiteX30" fmla="*/ 54697 w 402576"/>
                <a:gd name="connsiteY30" fmla="*/ 47625 h 347662"/>
                <a:gd name="connsiteX31" fmla="*/ 35647 w 402576"/>
                <a:gd name="connsiteY31" fmla="*/ 52387 h 347662"/>
                <a:gd name="connsiteX32" fmla="*/ 26122 w 402576"/>
                <a:gd name="connsiteY32" fmla="*/ 66675 h 347662"/>
                <a:gd name="connsiteX33" fmla="*/ 11835 w 402576"/>
                <a:gd name="connsiteY33" fmla="*/ 71437 h 347662"/>
                <a:gd name="connsiteX34" fmla="*/ 7072 w 402576"/>
                <a:gd name="connsiteY34" fmla="*/ 85725 h 347662"/>
                <a:gd name="connsiteX35" fmla="*/ 11835 w 402576"/>
                <a:gd name="connsiteY35" fmla="*/ 114300 h 34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02576" h="347662">
                  <a:moveTo>
                    <a:pt x="11835" y="114300"/>
                  </a:moveTo>
                  <a:cubicBezTo>
                    <a:pt x="14216" y="133350"/>
                    <a:pt x="17294" y="171563"/>
                    <a:pt x="21360" y="200025"/>
                  </a:cubicBezTo>
                  <a:cubicBezTo>
                    <a:pt x="22070" y="204994"/>
                    <a:pt x="24743" y="209485"/>
                    <a:pt x="26122" y="214312"/>
                  </a:cubicBezTo>
                  <a:cubicBezTo>
                    <a:pt x="27920" y="220606"/>
                    <a:pt x="29004" y="227093"/>
                    <a:pt x="30885" y="233362"/>
                  </a:cubicBezTo>
                  <a:cubicBezTo>
                    <a:pt x="33770" y="242979"/>
                    <a:pt x="37525" y="252320"/>
                    <a:pt x="40410" y="261937"/>
                  </a:cubicBezTo>
                  <a:cubicBezTo>
                    <a:pt x="47108" y="284264"/>
                    <a:pt x="45887" y="305157"/>
                    <a:pt x="73747" y="319087"/>
                  </a:cubicBezTo>
                  <a:cubicBezTo>
                    <a:pt x="116967" y="340697"/>
                    <a:pt x="100033" y="330261"/>
                    <a:pt x="126135" y="347662"/>
                  </a:cubicBezTo>
                  <a:cubicBezTo>
                    <a:pt x="167410" y="346075"/>
                    <a:pt x="208874" y="347150"/>
                    <a:pt x="249960" y="342900"/>
                  </a:cubicBezTo>
                  <a:cubicBezTo>
                    <a:pt x="255653" y="342311"/>
                    <a:pt x="259128" y="335935"/>
                    <a:pt x="264247" y="333375"/>
                  </a:cubicBezTo>
                  <a:cubicBezTo>
                    <a:pt x="271082" y="329957"/>
                    <a:pt x="291477" y="325377"/>
                    <a:pt x="297585" y="323850"/>
                  </a:cubicBezTo>
                  <a:cubicBezTo>
                    <a:pt x="302347" y="320675"/>
                    <a:pt x="308296" y="318794"/>
                    <a:pt x="311872" y="314325"/>
                  </a:cubicBezTo>
                  <a:cubicBezTo>
                    <a:pt x="315008" y="310405"/>
                    <a:pt x="314390" y="304527"/>
                    <a:pt x="316635" y="300037"/>
                  </a:cubicBezTo>
                  <a:cubicBezTo>
                    <a:pt x="319195" y="294918"/>
                    <a:pt x="323320" y="290720"/>
                    <a:pt x="326160" y="285750"/>
                  </a:cubicBezTo>
                  <a:cubicBezTo>
                    <a:pt x="329682" y="279586"/>
                    <a:pt x="332163" y="272864"/>
                    <a:pt x="335685" y="266700"/>
                  </a:cubicBezTo>
                  <a:cubicBezTo>
                    <a:pt x="338525" y="261730"/>
                    <a:pt x="342370" y="257382"/>
                    <a:pt x="345210" y="252412"/>
                  </a:cubicBezTo>
                  <a:cubicBezTo>
                    <a:pt x="348732" y="246248"/>
                    <a:pt x="350190" y="238816"/>
                    <a:pt x="354735" y="233362"/>
                  </a:cubicBezTo>
                  <a:cubicBezTo>
                    <a:pt x="358399" y="228965"/>
                    <a:pt x="364260" y="227012"/>
                    <a:pt x="369022" y="223837"/>
                  </a:cubicBezTo>
                  <a:cubicBezTo>
                    <a:pt x="370610" y="219075"/>
                    <a:pt x="371540" y="214040"/>
                    <a:pt x="373785" y="209550"/>
                  </a:cubicBezTo>
                  <a:cubicBezTo>
                    <a:pt x="376345" y="204430"/>
                    <a:pt x="381055" y="200523"/>
                    <a:pt x="383310" y="195262"/>
                  </a:cubicBezTo>
                  <a:cubicBezTo>
                    <a:pt x="385888" y="189246"/>
                    <a:pt x="386191" y="182481"/>
                    <a:pt x="388072" y="176212"/>
                  </a:cubicBezTo>
                  <a:cubicBezTo>
                    <a:pt x="402576" y="127865"/>
                    <a:pt x="393678" y="167232"/>
                    <a:pt x="402360" y="123825"/>
                  </a:cubicBezTo>
                  <a:cubicBezTo>
                    <a:pt x="399185" y="98425"/>
                    <a:pt x="400058" y="72182"/>
                    <a:pt x="392835" y="47625"/>
                  </a:cubicBezTo>
                  <a:cubicBezTo>
                    <a:pt x="391418" y="42809"/>
                    <a:pt x="382936" y="45300"/>
                    <a:pt x="378547" y="42862"/>
                  </a:cubicBezTo>
                  <a:cubicBezTo>
                    <a:pt x="368540" y="37303"/>
                    <a:pt x="360832" y="27432"/>
                    <a:pt x="349972" y="23812"/>
                  </a:cubicBezTo>
                  <a:cubicBezTo>
                    <a:pt x="345210" y="22225"/>
                    <a:pt x="340299" y="21027"/>
                    <a:pt x="335685" y="19050"/>
                  </a:cubicBezTo>
                  <a:cubicBezTo>
                    <a:pt x="329159" y="16253"/>
                    <a:pt x="323282" y="12018"/>
                    <a:pt x="316635" y="9525"/>
                  </a:cubicBezTo>
                  <a:cubicBezTo>
                    <a:pt x="308942" y="6640"/>
                    <a:pt x="280246" y="1295"/>
                    <a:pt x="273772" y="0"/>
                  </a:cubicBezTo>
                  <a:cubicBezTo>
                    <a:pt x="229322" y="3175"/>
                    <a:pt x="184307" y="1781"/>
                    <a:pt x="140422" y="9525"/>
                  </a:cubicBezTo>
                  <a:cubicBezTo>
                    <a:pt x="129149" y="11514"/>
                    <a:pt x="122707" y="24955"/>
                    <a:pt x="111847" y="28575"/>
                  </a:cubicBezTo>
                  <a:lnTo>
                    <a:pt x="83272" y="38100"/>
                  </a:lnTo>
                  <a:cubicBezTo>
                    <a:pt x="73747" y="41275"/>
                    <a:pt x="64438" y="45190"/>
                    <a:pt x="54697" y="47625"/>
                  </a:cubicBezTo>
                  <a:lnTo>
                    <a:pt x="35647" y="52387"/>
                  </a:lnTo>
                  <a:cubicBezTo>
                    <a:pt x="32472" y="57150"/>
                    <a:pt x="30592" y="63099"/>
                    <a:pt x="26122" y="66675"/>
                  </a:cubicBezTo>
                  <a:cubicBezTo>
                    <a:pt x="22202" y="69811"/>
                    <a:pt x="15385" y="67887"/>
                    <a:pt x="11835" y="71437"/>
                  </a:cubicBezTo>
                  <a:cubicBezTo>
                    <a:pt x="8285" y="74987"/>
                    <a:pt x="8451" y="80898"/>
                    <a:pt x="7072" y="85725"/>
                  </a:cubicBezTo>
                  <a:cubicBezTo>
                    <a:pt x="0" y="110477"/>
                    <a:pt x="9454" y="95250"/>
                    <a:pt x="11835" y="11430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905447" y="1671935"/>
            <a:ext cx="153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주인공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05447" y="2133600"/>
            <a:ext cx="2449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인칭 주인공 시점</a:t>
            </a:r>
          </a:p>
        </p:txBody>
      </p:sp>
      <p:sp>
        <p:nvSpPr>
          <p:cNvPr id="9" name="object 8"/>
          <p:cNvSpPr/>
          <p:nvPr/>
        </p:nvSpPr>
        <p:spPr>
          <a:xfrm>
            <a:off x="551687" y="544068"/>
            <a:ext cx="0" cy="574675"/>
          </a:xfrm>
          <a:custGeom>
            <a:avLst/>
            <a:gdLst/>
            <a:ahLst/>
            <a:cxnLst/>
            <a:rect l="l" t="t" r="r" b="b"/>
            <a:pathLst>
              <a:path h="574675">
                <a:moveTo>
                  <a:pt x="0" y="0"/>
                </a:moveTo>
                <a:lnTo>
                  <a:pt x="0" y="574294"/>
                </a:lnTo>
              </a:path>
            </a:pathLst>
          </a:custGeom>
          <a:ln w="76200">
            <a:solidFill>
              <a:srgbClr val="45A0F5"/>
            </a:solidFill>
          </a:ln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5860" y="498955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5A0F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인물 소개</a:t>
            </a:r>
          </a:p>
        </p:txBody>
      </p:sp>
      <p:sp>
        <p:nvSpPr>
          <p:cNvPr id="11" name="object 6"/>
          <p:cNvSpPr/>
          <p:nvPr/>
        </p:nvSpPr>
        <p:spPr>
          <a:xfrm>
            <a:off x="729500" y="943736"/>
            <a:ext cx="149225" cy="185420"/>
          </a:xfrm>
          <a:custGeom>
            <a:avLst/>
            <a:gdLst/>
            <a:ahLst/>
            <a:cxnLst/>
            <a:rect l="l" t="t" r="r" b="b"/>
            <a:pathLst>
              <a:path w="149225" h="185419">
                <a:moveTo>
                  <a:pt x="17830" y="13715"/>
                </a:moveTo>
                <a:lnTo>
                  <a:pt x="0" y="13715"/>
                </a:lnTo>
                <a:lnTo>
                  <a:pt x="0" y="132079"/>
                </a:lnTo>
                <a:lnTo>
                  <a:pt x="38709" y="131572"/>
                </a:lnTo>
                <a:lnTo>
                  <a:pt x="79044" y="124713"/>
                </a:lnTo>
                <a:lnTo>
                  <a:pt x="79044" y="116586"/>
                </a:lnTo>
                <a:lnTo>
                  <a:pt x="17830" y="116586"/>
                </a:lnTo>
                <a:lnTo>
                  <a:pt x="17830" y="13715"/>
                </a:lnTo>
                <a:close/>
              </a:path>
              <a:path w="149225" h="185419">
                <a:moveTo>
                  <a:pt x="79044" y="109854"/>
                </a:moveTo>
                <a:lnTo>
                  <a:pt x="33873" y="116423"/>
                </a:lnTo>
                <a:lnTo>
                  <a:pt x="25730" y="116586"/>
                </a:lnTo>
                <a:lnTo>
                  <a:pt x="79044" y="116586"/>
                </a:lnTo>
                <a:lnTo>
                  <a:pt x="79044" y="109854"/>
                </a:lnTo>
                <a:close/>
              </a:path>
              <a:path w="149225" h="185419">
                <a:moveTo>
                  <a:pt x="148767" y="83692"/>
                </a:moveTo>
                <a:lnTo>
                  <a:pt x="131343" y="83692"/>
                </a:lnTo>
                <a:lnTo>
                  <a:pt x="131343" y="185038"/>
                </a:lnTo>
                <a:lnTo>
                  <a:pt x="148767" y="185038"/>
                </a:lnTo>
                <a:lnTo>
                  <a:pt x="148767" y="83692"/>
                </a:lnTo>
                <a:close/>
              </a:path>
              <a:path w="149225" h="185419">
                <a:moveTo>
                  <a:pt x="104584" y="2032"/>
                </a:moveTo>
                <a:lnTo>
                  <a:pt x="87553" y="2032"/>
                </a:lnTo>
                <a:lnTo>
                  <a:pt x="87553" y="180339"/>
                </a:lnTo>
                <a:lnTo>
                  <a:pt x="104584" y="180339"/>
                </a:lnTo>
                <a:lnTo>
                  <a:pt x="104584" y="83692"/>
                </a:lnTo>
                <a:lnTo>
                  <a:pt x="148767" y="83692"/>
                </a:lnTo>
                <a:lnTo>
                  <a:pt x="148767" y="68707"/>
                </a:lnTo>
                <a:lnTo>
                  <a:pt x="104584" y="68707"/>
                </a:lnTo>
                <a:lnTo>
                  <a:pt x="104584" y="2032"/>
                </a:lnTo>
                <a:close/>
              </a:path>
              <a:path w="149225" h="185419">
                <a:moveTo>
                  <a:pt x="148767" y="0"/>
                </a:moveTo>
                <a:lnTo>
                  <a:pt x="131343" y="0"/>
                </a:lnTo>
                <a:lnTo>
                  <a:pt x="131343" y="68707"/>
                </a:lnTo>
                <a:lnTo>
                  <a:pt x="148767" y="68707"/>
                </a:lnTo>
                <a:lnTo>
                  <a:pt x="148767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object 7"/>
          <p:cNvSpPr/>
          <p:nvPr/>
        </p:nvSpPr>
        <p:spPr>
          <a:xfrm>
            <a:off x="952106" y="943736"/>
            <a:ext cx="518159" cy="185420"/>
          </a:xfrm>
          <a:custGeom>
            <a:avLst/>
            <a:gdLst/>
            <a:ahLst/>
            <a:cxnLst/>
            <a:rect l="l" t="t" r="r" b="b"/>
            <a:pathLst>
              <a:path w="518159" h="185419">
                <a:moveTo>
                  <a:pt x="491375" y="125857"/>
                </a:moveTo>
                <a:lnTo>
                  <a:pt x="445528" y="129666"/>
                </a:lnTo>
                <a:lnTo>
                  <a:pt x="437146" y="130175"/>
                </a:lnTo>
                <a:lnTo>
                  <a:pt x="420890" y="130683"/>
                </a:lnTo>
                <a:lnTo>
                  <a:pt x="361454" y="130937"/>
                </a:lnTo>
                <a:lnTo>
                  <a:pt x="361454" y="146176"/>
                </a:lnTo>
                <a:lnTo>
                  <a:pt x="413651" y="146050"/>
                </a:lnTo>
                <a:lnTo>
                  <a:pt x="421652" y="145668"/>
                </a:lnTo>
                <a:lnTo>
                  <a:pt x="429780" y="145414"/>
                </a:lnTo>
                <a:lnTo>
                  <a:pt x="477786" y="142239"/>
                </a:lnTo>
                <a:lnTo>
                  <a:pt x="491375" y="140462"/>
                </a:lnTo>
                <a:lnTo>
                  <a:pt x="491375" y="125857"/>
                </a:lnTo>
                <a:close/>
              </a:path>
              <a:path w="518159" h="185419">
                <a:moveTo>
                  <a:pt x="323481" y="108838"/>
                </a:moveTo>
                <a:lnTo>
                  <a:pt x="203860" y="108838"/>
                </a:lnTo>
                <a:lnTo>
                  <a:pt x="203860" y="123189"/>
                </a:lnTo>
                <a:lnTo>
                  <a:pt x="306222" y="123189"/>
                </a:lnTo>
                <a:lnTo>
                  <a:pt x="306222" y="139826"/>
                </a:lnTo>
                <a:lnTo>
                  <a:pt x="203860" y="139826"/>
                </a:lnTo>
                <a:lnTo>
                  <a:pt x="203860" y="185038"/>
                </a:lnTo>
                <a:lnTo>
                  <a:pt x="328307" y="185038"/>
                </a:lnTo>
                <a:lnTo>
                  <a:pt x="328307" y="170687"/>
                </a:lnTo>
                <a:lnTo>
                  <a:pt x="221094" y="170687"/>
                </a:lnTo>
                <a:lnTo>
                  <a:pt x="221094" y="153670"/>
                </a:lnTo>
                <a:lnTo>
                  <a:pt x="323481" y="153670"/>
                </a:lnTo>
                <a:lnTo>
                  <a:pt x="323481" y="108838"/>
                </a:lnTo>
                <a:close/>
              </a:path>
              <a:path w="518159" h="185419">
                <a:moveTo>
                  <a:pt x="351802" y="77850"/>
                </a:moveTo>
                <a:lnTo>
                  <a:pt x="175488" y="77850"/>
                </a:lnTo>
                <a:lnTo>
                  <a:pt x="175488" y="92201"/>
                </a:lnTo>
                <a:lnTo>
                  <a:pt x="351802" y="92201"/>
                </a:lnTo>
                <a:lnTo>
                  <a:pt x="351802" y="77850"/>
                </a:lnTo>
                <a:close/>
              </a:path>
              <a:path w="518159" h="185419">
                <a:moveTo>
                  <a:pt x="428764" y="11175"/>
                </a:moveTo>
                <a:lnTo>
                  <a:pt x="414286" y="11175"/>
                </a:lnTo>
                <a:lnTo>
                  <a:pt x="407682" y="12318"/>
                </a:lnTo>
                <a:lnTo>
                  <a:pt x="401713" y="14732"/>
                </a:lnTo>
                <a:lnTo>
                  <a:pt x="395744" y="17017"/>
                </a:lnTo>
                <a:lnTo>
                  <a:pt x="390791" y="20320"/>
                </a:lnTo>
                <a:lnTo>
                  <a:pt x="386727" y="24511"/>
                </a:lnTo>
                <a:lnTo>
                  <a:pt x="382536" y="28701"/>
                </a:lnTo>
                <a:lnTo>
                  <a:pt x="379361" y="33654"/>
                </a:lnTo>
                <a:lnTo>
                  <a:pt x="377202" y="39370"/>
                </a:lnTo>
                <a:lnTo>
                  <a:pt x="374916" y="45212"/>
                </a:lnTo>
                <a:lnTo>
                  <a:pt x="373900" y="51308"/>
                </a:lnTo>
                <a:lnTo>
                  <a:pt x="373900" y="64515"/>
                </a:lnTo>
                <a:lnTo>
                  <a:pt x="374916" y="70738"/>
                </a:lnTo>
                <a:lnTo>
                  <a:pt x="377202" y="76453"/>
                </a:lnTo>
                <a:lnTo>
                  <a:pt x="379361" y="82296"/>
                </a:lnTo>
                <a:lnTo>
                  <a:pt x="382536" y="87249"/>
                </a:lnTo>
                <a:lnTo>
                  <a:pt x="386727" y="91439"/>
                </a:lnTo>
                <a:lnTo>
                  <a:pt x="390791" y="95630"/>
                </a:lnTo>
                <a:lnTo>
                  <a:pt x="395744" y="98805"/>
                </a:lnTo>
                <a:lnTo>
                  <a:pt x="407682" y="103632"/>
                </a:lnTo>
                <a:lnTo>
                  <a:pt x="414286" y="104775"/>
                </a:lnTo>
                <a:lnTo>
                  <a:pt x="428764" y="104775"/>
                </a:lnTo>
                <a:lnTo>
                  <a:pt x="435368" y="103632"/>
                </a:lnTo>
                <a:lnTo>
                  <a:pt x="447179" y="98805"/>
                </a:lnTo>
                <a:lnTo>
                  <a:pt x="452259" y="95630"/>
                </a:lnTo>
                <a:lnTo>
                  <a:pt x="458170" y="89535"/>
                </a:lnTo>
                <a:lnTo>
                  <a:pt x="412254" y="89535"/>
                </a:lnTo>
                <a:lnTo>
                  <a:pt x="405015" y="86740"/>
                </a:lnTo>
                <a:lnTo>
                  <a:pt x="399681" y="81025"/>
                </a:lnTo>
                <a:lnTo>
                  <a:pt x="394347" y="75437"/>
                </a:lnTo>
                <a:lnTo>
                  <a:pt x="391680" y="67690"/>
                </a:lnTo>
                <a:lnTo>
                  <a:pt x="391680" y="48260"/>
                </a:lnTo>
                <a:lnTo>
                  <a:pt x="394347" y="40512"/>
                </a:lnTo>
                <a:lnTo>
                  <a:pt x="399681" y="34798"/>
                </a:lnTo>
                <a:lnTo>
                  <a:pt x="405015" y="29210"/>
                </a:lnTo>
                <a:lnTo>
                  <a:pt x="412254" y="26288"/>
                </a:lnTo>
                <a:lnTo>
                  <a:pt x="458047" y="26288"/>
                </a:lnTo>
                <a:lnTo>
                  <a:pt x="452259" y="20320"/>
                </a:lnTo>
                <a:lnTo>
                  <a:pt x="447179" y="17017"/>
                </a:lnTo>
                <a:lnTo>
                  <a:pt x="441337" y="14732"/>
                </a:lnTo>
                <a:lnTo>
                  <a:pt x="435368" y="12318"/>
                </a:lnTo>
                <a:lnTo>
                  <a:pt x="428764" y="11175"/>
                </a:lnTo>
                <a:close/>
              </a:path>
              <a:path w="518159" h="185419">
                <a:moveTo>
                  <a:pt x="458047" y="26288"/>
                </a:moveTo>
                <a:lnTo>
                  <a:pt x="430669" y="26288"/>
                </a:lnTo>
                <a:lnTo>
                  <a:pt x="437908" y="29210"/>
                </a:lnTo>
                <a:lnTo>
                  <a:pt x="443242" y="34798"/>
                </a:lnTo>
                <a:lnTo>
                  <a:pt x="448576" y="40512"/>
                </a:lnTo>
                <a:lnTo>
                  <a:pt x="451243" y="48260"/>
                </a:lnTo>
                <a:lnTo>
                  <a:pt x="451243" y="67690"/>
                </a:lnTo>
                <a:lnTo>
                  <a:pt x="448576" y="75437"/>
                </a:lnTo>
                <a:lnTo>
                  <a:pt x="443242" y="81025"/>
                </a:lnTo>
                <a:lnTo>
                  <a:pt x="437908" y="86740"/>
                </a:lnTo>
                <a:lnTo>
                  <a:pt x="430669" y="89535"/>
                </a:lnTo>
                <a:lnTo>
                  <a:pt x="458170" y="89535"/>
                </a:lnTo>
                <a:lnTo>
                  <a:pt x="469150" y="64515"/>
                </a:lnTo>
                <a:lnTo>
                  <a:pt x="469150" y="51308"/>
                </a:lnTo>
                <a:lnTo>
                  <a:pt x="468007" y="45212"/>
                </a:lnTo>
                <a:lnTo>
                  <a:pt x="465848" y="39370"/>
                </a:lnTo>
                <a:lnTo>
                  <a:pt x="463562" y="33654"/>
                </a:lnTo>
                <a:lnTo>
                  <a:pt x="460387" y="28701"/>
                </a:lnTo>
                <a:lnTo>
                  <a:pt x="458047" y="26288"/>
                </a:lnTo>
                <a:close/>
              </a:path>
              <a:path w="518159" h="185419">
                <a:moveTo>
                  <a:pt x="53975" y="10540"/>
                </a:moveTo>
                <a:lnTo>
                  <a:pt x="40703" y="10540"/>
                </a:lnTo>
                <a:lnTo>
                  <a:pt x="34505" y="11937"/>
                </a:lnTo>
                <a:lnTo>
                  <a:pt x="28752" y="14732"/>
                </a:lnTo>
                <a:lnTo>
                  <a:pt x="22999" y="17652"/>
                </a:lnTo>
                <a:lnTo>
                  <a:pt x="17983" y="21843"/>
                </a:lnTo>
                <a:lnTo>
                  <a:pt x="13716" y="27432"/>
                </a:lnTo>
                <a:lnTo>
                  <a:pt x="9448" y="32892"/>
                </a:lnTo>
                <a:lnTo>
                  <a:pt x="0" y="76708"/>
                </a:lnTo>
                <a:lnTo>
                  <a:pt x="228" y="84585"/>
                </a:lnTo>
                <a:lnTo>
                  <a:pt x="17983" y="131825"/>
                </a:lnTo>
                <a:lnTo>
                  <a:pt x="40703" y="143128"/>
                </a:lnTo>
                <a:lnTo>
                  <a:pt x="53975" y="143128"/>
                </a:lnTo>
                <a:lnTo>
                  <a:pt x="60159" y="141604"/>
                </a:lnTo>
                <a:lnTo>
                  <a:pt x="71678" y="136016"/>
                </a:lnTo>
                <a:lnTo>
                  <a:pt x="76657" y="131825"/>
                </a:lnTo>
                <a:lnTo>
                  <a:pt x="79900" y="127508"/>
                </a:lnTo>
                <a:lnTo>
                  <a:pt x="42506" y="127508"/>
                </a:lnTo>
                <a:lnTo>
                  <a:pt x="38315" y="126237"/>
                </a:lnTo>
                <a:lnTo>
                  <a:pt x="34671" y="123698"/>
                </a:lnTo>
                <a:lnTo>
                  <a:pt x="31013" y="121285"/>
                </a:lnTo>
                <a:lnTo>
                  <a:pt x="27940" y="117728"/>
                </a:lnTo>
                <a:lnTo>
                  <a:pt x="22948" y="108838"/>
                </a:lnTo>
                <a:lnTo>
                  <a:pt x="21056" y="103504"/>
                </a:lnTo>
                <a:lnTo>
                  <a:pt x="19773" y="97282"/>
                </a:lnTo>
                <a:lnTo>
                  <a:pt x="18478" y="91186"/>
                </a:lnTo>
                <a:lnTo>
                  <a:pt x="17878" y="84585"/>
                </a:lnTo>
                <a:lnTo>
                  <a:pt x="17876" y="68849"/>
                </a:lnTo>
                <a:lnTo>
                  <a:pt x="18478" y="62229"/>
                </a:lnTo>
                <a:lnTo>
                  <a:pt x="19773" y="56134"/>
                </a:lnTo>
                <a:lnTo>
                  <a:pt x="21056" y="49911"/>
                </a:lnTo>
                <a:lnTo>
                  <a:pt x="42506" y="26162"/>
                </a:lnTo>
                <a:lnTo>
                  <a:pt x="79895" y="26162"/>
                </a:lnTo>
                <a:lnTo>
                  <a:pt x="76657" y="21843"/>
                </a:lnTo>
                <a:lnTo>
                  <a:pt x="71678" y="17652"/>
                </a:lnTo>
                <a:lnTo>
                  <a:pt x="65925" y="14732"/>
                </a:lnTo>
                <a:lnTo>
                  <a:pt x="60159" y="11937"/>
                </a:lnTo>
                <a:lnTo>
                  <a:pt x="53975" y="10540"/>
                </a:lnTo>
                <a:close/>
              </a:path>
              <a:path w="518159" h="185419">
                <a:moveTo>
                  <a:pt x="79895" y="26162"/>
                </a:moveTo>
                <a:lnTo>
                  <a:pt x="51955" y="26162"/>
                </a:lnTo>
                <a:lnTo>
                  <a:pt x="56146" y="27304"/>
                </a:lnTo>
                <a:lnTo>
                  <a:pt x="59804" y="29717"/>
                </a:lnTo>
                <a:lnTo>
                  <a:pt x="74701" y="56134"/>
                </a:lnTo>
                <a:lnTo>
                  <a:pt x="75984" y="62229"/>
                </a:lnTo>
                <a:lnTo>
                  <a:pt x="76585" y="68849"/>
                </a:lnTo>
                <a:lnTo>
                  <a:pt x="76584" y="84585"/>
                </a:lnTo>
                <a:lnTo>
                  <a:pt x="75984" y="91186"/>
                </a:lnTo>
                <a:lnTo>
                  <a:pt x="74701" y="97282"/>
                </a:lnTo>
                <a:lnTo>
                  <a:pt x="73418" y="103504"/>
                </a:lnTo>
                <a:lnTo>
                  <a:pt x="71526" y="108838"/>
                </a:lnTo>
                <a:lnTo>
                  <a:pt x="66522" y="117728"/>
                </a:lnTo>
                <a:lnTo>
                  <a:pt x="63449" y="121285"/>
                </a:lnTo>
                <a:lnTo>
                  <a:pt x="59804" y="123698"/>
                </a:lnTo>
                <a:lnTo>
                  <a:pt x="56146" y="126237"/>
                </a:lnTo>
                <a:lnTo>
                  <a:pt x="51955" y="127508"/>
                </a:lnTo>
                <a:lnTo>
                  <a:pt x="79900" y="127508"/>
                </a:lnTo>
                <a:lnTo>
                  <a:pt x="94234" y="84585"/>
                </a:lnTo>
                <a:lnTo>
                  <a:pt x="94462" y="76708"/>
                </a:lnTo>
                <a:lnTo>
                  <a:pt x="94234" y="68849"/>
                </a:lnTo>
                <a:lnTo>
                  <a:pt x="80752" y="27304"/>
                </a:lnTo>
                <a:lnTo>
                  <a:pt x="79895" y="26162"/>
                </a:lnTo>
                <a:close/>
              </a:path>
              <a:path w="518159" h="185419">
                <a:moveTo>
                  <a:pt x="321576" y="4445"/>
                </a:moveTo>
                <a:lnTo>
                  <a:pt x="204266" y="4445"/>
                </a:lnTo>
                <a:lnTo>
                  <a:pt x="204266" y="61849"/>
                </a:lnTo>
                <a:lnTo>
                  <a:pt x="322846" y="61849"/>
                </a:lnTo>
                <a:lnTo>
                  <a:pt x="322846" y="47878"/>
                </a:lnTo>
                <a:lnTo>
                  <a:pt x="222097" y="47878"/>
                </a:lnTo>
                <a:lnTo>
                  <a:pt x="222097" y="19050"/>
                </a:lnTo>
                <a:lnTo>
                  <a:pt x="321576" y="19050"/>
                </a:lnTo>
                <a:lnTo>
                  <a:pt x="321576" y="4445"/>
                </a:lnTo>
                <a:close/>
              </a:path>
              <a:path w="518159" h="185419">
                <a:moveTo>
                  <a:pt x="517791" y="0"/>
                </a:moveTo>
                <a:lnTo>
                  <a:pt x="500900" y="0"/>
                </a:lnTo>
                <a:lnTo>
                  <a:pt x="500900" y="185038"/>
                </a:lnTo>
                <a:lnTo>
                  <a:pt x="517791" y="185038"/>
                </a:lnTo>
                <a:lnTo>
                  <a:pt x="517791" y="0"/>
                </a:lnTo>
                <a:close/>
              </a:path>
              <a:path w="518159" h="185419">
                <a:moveTo>
                  <a:pt x="140474" y="0"/>
                </a:moveTo>
                <a:lnTo>
                  <a:pt x="123037" y="0"/>
                </a:lnTo>
                <a:lnTo>
                  <a:pt x="123037" y="185038"/>
                </a:lnTo>
                <a:lnTo>
                  <a:pt x="140474" y="185038"/>
                </a:lnTo>
                <a:lnTo>
                  <a:pt x="140474" y="84327"/>
                </a:lnTo>
                <a:lnTo>
                  <a:pt x="172288" y="84327"/>
                </a:lnTo>
                <a:lnTo>
                  <a:pt x="172288" y="68707"/>
                </a:lnTo>
                <a:lnTo>
                  <a:pt x="140474" y="68707"/>
                </a:lnTo>
                <a:lnTo>
                  <a:pt x="140474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object 8"/>
          <p:cNvSpPr/>
          <p:nvPr/>
        </p:nvSpPr>
        <p:spPr>
          <a:xfrm>
            <a:off x="1543050" y="943736"/>
            <a:ext cx="333375" cy="181610"/>
          </a:xfrm>
          <a:custGeom>
            <a:avLst/>
            <a:gdLst/>
            <a:ahLst/>
            <a:cxnLst/>
            <a:rect l="l" t="t" r="r" b="b"/>
            <a:pathLst>
              <a:path w="333375" h="181609">
                <a:moveTo>
                  <a:pt x="231012" y="124078"/>
                </a:moveTo>
                <a:lnTo>
                  <a:pt x="213106" y="124078"/>
                </a:lnTo>
                <a:lnTo>
                  <a:pt x="213106" y="181355"/>
                </a:lnTo>
                <a:lnTo>
                  <a:pt x="332867" y="181355"/>
                </a:lnTo>
                <a:lnTo>
                  <a:pt x="332867" y="166242"/>
                </a:lnTo>
                <a:lnTo>
                  <a:pt x="231012" y="166242"/>
                </a:lnTo>
                <a:lnTo>
                  <a:pt x="231012" y="124078"/>
                </a:lnTo>
                <a:close/>
              </a:path>
              <a:path w="333375" h="181609">
                <a:moveTo>
                  <a:pt x="328675" y="0"/>
                </a:moveTo>
                <a:lnTo>
                  <a:pt x="311404" y="0"/>
                </a:lnTo>
                <a:lnTo>
                  <a:pt x="311404" y="133730"/>
                </a:lnTo>
                <a:lnTo>
                  <a:pt x="328675" y="133730"/>
                </a:lnTo>
                <a:lnTo>
                  <a:pt x="328675" y="0"/>
                </a:lnTo>
                <a:close/>
              </a:path>
              <a:path w="333375" h="181609">
                <a:moveTo>
                  <a:pt x="236093" y="7874"/>
                </a:moveTo>
                <a:lnTo>
                  <a:pt x="222376" y="7874"/>
                </a:lnTo>
                <a:lnTo>
                  <a:pt x="216026" y="9016"/>
                </a:lnTo>
                <a:lnTo>
                  <a:pt x="184912" y="36322"/>
                </a:lnTo>
                <a:lnTo>
                  <a:pt x="182499" y="42037"/>
                </a:lnTo>
                <a:lnTo>
                  <a:pt x="181356" y="48387"/>
                </a:lnTo>
                <a:lnTo>
                  <a:pt x="181356" y="61722"/>
                </a:lnTo>
                <a:lnTo>
                  <a:pt x="182499" y="67945"/>
                </a:lnTo>
                <a:lnTo>
                  <a:pt x="184912" y="73533"/>
                </a:lnTo>
                <a:lnTo>
                  <a:pt x="187325" y="79248"/>
                </a:lnTo>
                <a:lnTo>
                  <a:pt x="222376" y="101473"/>
                </a:lnTo>
                <a:lnTo>
                  <a:pt x="236093" y="101473"/>
                </a:lnTo>
                <a:lnTo>
                  <a:pt x="266133" y="85978"/>
                </a:lnTo>
                <a:lnTo>
                  <a:pt x="225298" y="85978"/>
                </a:lnTo>
                <a:lnTo>
                  <a:pt x="221233" y="85216"/>
                </a:lnTo>
                <a:lnTo>
                  <a:pt x="217550" y="83565"/>
                </a:lnTo>
                <a:lnTo>
                  <a:pt x="213994" y="82041"/>
                </a:lnTo>
                <a:lnTo>
                  <a:pt x="210819" y="79883"/>
                </a:lnTo>
                <a:lnTo>
                  <a:pt x="205486" y="74549"/>
                </a:lnTo>
                <a:lnTo>
                  <a:pt x="203454" y="71247"/>
                </a:lnTo>
                <a:lnTo>
                  <a:pt x="200660" y="63626"/>
                </a:lnTo>
                <a:lnTo>
                  <a:pt x="200025" y="59436"/>
                </a:lnTo>
                <a:lnTo>
                  <a:pt x="200025" y="50291"/>
                </a:lnTo>
                <a:lnTo>
                  <a:pt x="225298" y="23113"/>
                </a:lnTo>
                <a:lnTo>
                  <a:pt x="265741" y="23113"/>
                </a:lnTo>
                <a:lnTo>
                  <a:pt x="263779" y="21209"/>
                </a:lnTo>
                <a:lnTo>
                  <a:pt x="259587" y="17017"/>
                </a:lnTo>
                <a:lnTo>
                  <a:pt x="254381" y="13842"/>
                </a:lnTo>
                <a:lnTo>
                  <a:pt x="242569" y="9016"/>
                </a:lnTo>
                <a:lnTo>
                  <a:pt x="236093" y="7874"/>
                </a:lnTo>
                <a:close/>
              </a:path>
              <a:path w="333375" h="181609">
                <a:moveTo>
                  <a:pt x="265741" y="23113"/>
                </a:moveTo>
                <a:lnTo>
                  <a:pt x="234187" y="23113"/>
                </a:lnTo>
                <a:lnTo>
                  <a:pt x="238251" y="23875"/>
                </a:lnTo>
                <a:lnTo>
                  <a:pt x="245618" y="26924"/>
                </a:lnTo>
                <a:lnTo>
                  <a:pt x="259714" y="50291"/>
                </a:lnTo>
                <a:lnTo>
                  <a:pt x="259714" y="59436"/>
                </a:lnTo>
                <a:lnTo>
                  <a:pt x="241935" y="83565"/>
                </a:lnTo>
                <a:lnTo>
                  <a:pt x="238251" y="85216"/>
                </a:lnTo>
                <a:lnTo>
                  <a:pt x="234187" y="85978"/>
                </a:lnTo>
                <a:lnTo>
                  <a:pt x="266133" y="85978"/>
                </a:lnTo>
                <a:lnTo>
                  <a:pt x="268097" y="84074"/>
                </a:lnTo>
                <a:lnTo>
                  <a:pt x="271525" y="79248"/>
                </a:lnTo>
                <a:lnTo>
                  <a:pt x="273938" y="73533"/>
                </a:lnTo>
                <a:lnTo>
                  <a:pt x="276351" y="67945"/>
                </a:lnTo>
                <a:lnTo>
                  <a:pt x="277622" y="61722"/>
                </a:lnTo>
                <a:lnTo>
                  <a:pt x="277622" y="48387"/>
                </a:lnTo>
                <a:lnTo>
                  <a:pt x="276351" y="42037"/>
                </a:lnTo>
                <a:lnTo>
                  <a:pt x="273938" y="36322"/>
                </a:lnTo>
                <a:lnTo>
                  <a:pt x="271525" y="30479"/>
                </a:lnTo>
                <a:lnTo>
                  <a:pt x="268097" y="25400"/>
                </a:lnTo>
                <a:lnTo>
                  <a:pt x="265741" y="23113"/>
                </a:lnTo>
                <a:close/>
              </a:path>
              <a:path w="333375" h="181609">
                <a:moveTo>
                  <a:pt x="49656" y="124078"/>
                </a:moveTo>
                <a:lnTo>
                  <a:pt x="31750" y="124078"/>
                </a:lnTo>
                <a:lnTo>
                  <a:pt x="31750" y="181355"/>
                </a:lnTo>
                <a:lnTo>
                  <a:pt x="151511" y="181355"/>
                </a:lnTo>
                <a:lnTo>
                  <a:pt x="151511" y="166242"/>
                </a:lnTo>
                <a:lnTo>
                  <a:pt x="49656" y="166242"/>
                </a:lnTo>
                <a:lnTo>
                  <a:pt x="49656" y="124078"/>
                </a:lnTo>
                <a:close/>
              </a:path>
              <a:path w="333375" h="181609">
                <a:moveTo>
                  <a:pt x="147574" y="87375"/>
                </a:moveTo>
                <a:lnTo>
                  <a:pt x="130048" y="87375"/>
                </a:lnTo>
                <a:lnTo>
                  <a:pt x="130048" y="133730"/>
                </a:lnTo>
                <a:lnTo>
                  <a:pt x="147574" y="133730"/>
                </a:lnTo>
                <a:lnTo>
                  <a:pt x="147574" y="87375"/>
                </a:lnTo>
                <a:close/>
              </a:path>
              <a:path w="333375" h="181609">
                <a:moveTo>
                  <a:pt x="55625" y="7874"/>
                </a:moveTo>
                <a:lnTo>
                  <a:pt x="41147" y="7874"/>
                </a:lnTo>
                <a:lnTo>
                  <a:pt x="34797" y="9016"/>
                </a:lnTo>
                <a:lnTo>
                  <a:pt x="3556" y="36322"/>
                </a:lnTo>
                <a:lnTo>
                  <a:pt x="0" y="48387"/>
                </a:lnTo>
                <a:lnTo>
                  <a:pt x="0" y="61722"/>
                </a:lnTo>
                <a:lnTo>
                  <a:pt x="23113" y="95630"/>
                </a:lnTo>
                <a:lnTo>
                  <a:pt x="41147" y="101473"/>
                </a:lnTo>
                <a:lnTo>
                  <a:pt x="55244" y="101473"/>
                </a:lnTo>
                <a:lnTo>
                  <a:pt x="61975" y="100329"/>
                </a:lnTo>
                <a:lnTo>
                  <a:pt x="73787" y="95250"/>
                </a:lnTo>
                <a:lnTo>
                  <a:pt x="78993" y="91821"/>
                </a:lnTo>
                <a:lnTo>
                  <a:pt x="83312" y="87375"/>
                </a:lnTo>
                <a:lnTo>
                  <a:pt x="147574" y="87375"/>
                </a:lnTo>
                <a:lnTo>
                  <a:pt x="147574" y="85978"/>
                </a:lnTo>
                <a:lnTo>
                  <a:pt x="43941" y="85978"/>
                </a:lnTo>
                <a:lnTo>
                  <a:pt x="39878" y="85216"/>
                </a:lnTo>
                <a:lnTo>
                  <a:pt x="36194" y="83565"/>
                </a:lnTo>
                <a:lnTo>
                  <a:pt x="32638" y="82041"/>
                </a:lnTo>
                <a:lnTo>
                  <a:pt x="29463" y="79883"/>
                </a:lnTo>
                <a:lnTo>
                  <a:pt x="24130" y="74549"/>
                </a:lnTo>
                <a:lnTo>
                  <a:pt x="22097" y="71247"/>
                </a:lnTo>
                <a:lnTo>
                  <a:pt x="19303" y="63626"/>
                </a:lnTo>
                <a:lnTo>
                  <a:pt x="18668" y="59436"/>
                </a:lnTo>
                <a:lnTo>
                  <a:pt x="18668" y="50291"/>
                </a:lnTo>
                <a:lnTo>
                  <a:pt x="43941" y="23113"/>
                </a:lnTo>
                <a:lnTo>
                  <a:pt x="83987" y="23113"/>
                </a:lnTo>
                <a:lnTo>
                  <a:pt x="80009" y="18668"/>
                </a:lnTo>
                <a:lnTo>
                  <a:pt x="74675" y="14859"/>
                </a:lnTo>
                <a:lnTo>
                  <a:pt x="62484" y="9271"/>
                </a:lnTo>
                <a:lnTo>
                  <a:pt x="55625" y="7874"/>
                </a:lnTo>
                <a:close/>
              </a:path>
              <a:path w="333375" h="181609">
                <a:moveTo>
                  <a:pt x="83987" y="23113"/>
                </a:moveTo>
                <a:lnTo>
                  <a:pt x="52831" y="23113"/>
                </a:lnTo>
                <a:lnTo>
                  <a:pt x="56896" y="23875"/>
                </a:lnTo>
                <a:lnTo>
                  <a:pt x="64262" y="26924"/>
                </a:lnTo>
                <a:lnTo>
                  <a:pt x="78359" y="50291"/>
                </a:lnTo>
                <a:lnTo>
                  <a:pt x="78359" y="59436"/>
                </a:lnTo>
                <a:lnTo>
                  <a:pt x="60578" y="83565"/>
                </a:lnTo>
                <a:lnTo>
                  <a:pt x="56896" y="85216"/>
                </a:lnTo>
                <a:lnTo>
                  <a:pt x="52831" y="85978"/>
                </a:lnTo>
                <a:lnTo>
                  <a:pt x="147574" y="85978"/>
                </a:lnTo>
                <a:lnTo>
                  <a:pt x="147574" y="72898"/>
                </a:lnTo>
                <a:lnTo>
                  <a:pt x="92329" y="72898"/>
                </a:lnTo>
                <a:lnTo>
                  <a:pt x="94742" y="67310"/>
                </a:lnTo>
                <a:lnTo>
                  <a:pt x="95812" y="61722"/>
                </a:lnTo>
                <a:lnTo>
                  <a:pt x="95818" y="48387"/>
                </a:lnTo>
                <a:lnTo>
                  <a:pt x="94868" y="42925"/>
                </a:lnTo>
                <a:lnTo>
                  <a:pt x="92837" y="37718"/>
                </a:lnTo>
                <a:lnTo>
                  <a:pt x="147574" y="37718"/>
                </a:lnTo>
                <a:lnTo>
                  <a:pt x="147574" y="23495"/>
                </a:lnTo>
                <a:lnTo>
                  <a:pt x="84327" y="23495"/>
                </a:lnTo>
                <a:lnTo>
                  <a:pt x="83987" y="23113"/>
                </a:lnTo>
                <a:close/>
              </a:path>
              <a:path w="333375" h="181609">
                <a:moveTo>
                  <a:pt x="147574" y="37718"/>
                </a:moveTo>
                <a:lnTo>
                  <a:pt x="130301" y="37718"/>
                </a:lnTo>
                <a:lnTo>
                  <a:pt x="130301" y="72898"/>
                </a:lnTo>
                <a:lnTo>
                  <a:pt x="147574" y="72898"/>
                </a:lnTo>
                <a:lnTo>
                  <a:pt x="147574" y="37718"/>
                </a:lnTo>
                <a:close/>
              </a:path>
              <a:path w="333375" h="181609">
                <a:moveTo>
                  <a:pt x="147574" y="0"/>
                </a:moveTo>
                <a:lnTo>
                  <a:pt x="130048" y="0"/>
                </a:lnTo>
                <a:lnTo>
                  <a:pt x="130048" y="23495"/>
                </a:lnTo>
                <a:lnTo>
                  <a:pt x="147574" y="23495"/>
                </a:lnTo>
                <a:lnTo>
                  <a:pt x="147574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25718" y="2533471"/>
            <a:ext cx="4262705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화자의 시선에서 모든 일이 전개됨</a:t>
            </a:r>
            <a:endParaRPr lang="en-US" altLang="ko-KR" sz="23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화자 중심으로 인물 관계 정의</a:t>
            </a:r>
            <a:endParaRPr lang="en-US" altLang="ko-KR" sz="23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2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</a:t>
            </a:r>
            <a:r>
              <a:rPr lang="en-US" altLang="ko-KR" sz="2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2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내면심리 부각</a:t>
            </a:r>
            <a:endParaRPr lang="en-US" altLang="ko-KR" sz="23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00564" y="1972270"/>
            <a:ext cx="3406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결혼을 매개로 상류층이 됨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0564" y="2469803"/>
            <a:ext cx="2789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현실에 안주하는 인물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00564" y="1483668"/>
            <a:ext cx="2515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상류층의 중년 여성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00564" y="3464868"/>
            <a:ext cx="4023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일상이 삶의 목적이 없고 무료함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00564" y="2967336"/>
            <a:ext cx="2515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정의롭지 못한 성격</a:t>
            </a:r>
          </a:p>
        </p:txBody>
      </p:sp>
      <p:sp>
        <p:nvSpPr>
          <p:cNvPr id="20" name="이등변 삼각형 19"/>
          <p:cNvSpPr/>
          <p:nvPr/>
        </p:nvSpPr>
        <p:spPr>
          <a:xfrm rot="5400000">
            <a:off x="2562225" y="1781175"/>
            <a:ext cx="228600" cy="171450"/>
          </a:xfrm>
          <a:prstGeom prst="triangle">
            <a:avLst/>
          </a:prstGeom>
          <a:solidFill>
            <a:srgbClr val="45A0F5"/>
          </a:solidFill>
          <a:ln>
            <a:solidFill>
              <a:srgbClr val="45A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이등변 삼각형 20"/>
          <p:cNvSpPr/>
          <p:nvPr/>
        </p:nvSpPr>
        <p:spPr>
          <a:xfrm rot="5400000">
            <a:off x="7286625" y="1628775"/>
            <a:ext cx="228600" cy="171450"/>
          </a:xfrm>
          <a:prstGeom prst="triangle">
            <a:avLst/>
          </a:prstGeom>
          <a:solidFill>
            <a:srgbClr val="45A0F5"/>
          </a:solidFill>
          <a:ln>
            <a:solidFill>
              <a:srgbClr val="45A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05447" y="5188803"/>
            <a:ext cx="6680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뜻밖의 선물에 마음이 아련해진다</a:t>
            </a:r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이런 사람 냄새 나는 선물을 받아 본 적이 언제였나 싶다</a:t>
            </a:r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  <a:endParaRPr lang="ko-KR" altLang="en-US" sz="2200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05447" y="4198203"/>
            <a:ext cx="5739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권태기가 지나면 </a:t>
            </a:r>
            <a:r>
              <a:rPr lang="ko-KR" altLang="en-US" sz="2200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환멸기가</a:t>
            </a:r>
            <a:r>
              <a:rPr lang="ko-KR" altLang="en-US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온다고 누가 그랬더라</a:t>
            </a:r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공통의 화제라곤 아이들 얘기밖에 없으니</a:t>
            </a:r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  <a:endParaRPr lang="ko-KR" altLang="en-US" sz="2200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07596" y="3812401"/>
            <a:ext cx="5469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itchFamily="18" charset="-127"/>
                <a:ea typeface="나눔명조 ExtraBold" pitchFamily="18" charset="-127"/>
              </a:rPr>
              <a:t>나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0" y="6272784"/>
            <a:ext cx="12192000" cy="585470"/>
            <a:chOff x="0" y="6272784"/>
            <a:chExt cx="12192000" cy="585470"/>
          </a:xfrm>
        </p:grpSpPr>
        <p:sp>
          <p:nvSpPr>
            <p:cNvPr id="26" name="object 5"/>
            <p:cNvSpPr/>
            <p:nvPr/>
          </p:nvSpPr>
          <p:spPr>
            <a:xfrm>
              <a:off x="0" y="6272784"/>
              <a:ext cx="12192000" cy="585470"/>
            </a:xfrm>
            <a:custGeom>
              <a:avLst/>
              <a:gdLst/>
              <a:ahLst/>
              <a:cxnLst/>
              <a:rect l="l" t="t" r="r" b="b"/>
              <a:pathLst>
                <a:path w="12192000" h="585470">
                  <a:moveTo>
                    <a:pt x="423125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000" y="585215"/>
                  </a:lnTo>
                  <a:lnTo>
                    <a:pt x="12192000" y="288289"/>
                  </a:lnTo>
                  <a:lnTo>
                    <a:pt x="729157" y="288289"/>
                  </a:lnTo>
                  <a:lnTo>
                    <a:pt x="423125" y="0"/>
                  </a:lnTo>
                  <a:close/>
                </a:path>
                <a:path w="12192000" h="585470">
                  <a:moveTo>
                    <a:pt x="12192000" y="0"/>
                  </a:moveTo>
                  <a:lnTo>
                    <a:pt x="1035189" y="0"/>
                  </a:lnTo>
                  <a:lnTo>
                    <a:pt x="729157" y="288289"/>
                  </a:lnTo>
                  <a:lnTo>
                    <a:pt x="12192000" y="288289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A0F5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62000" y="6553200"/>
              <a:ext cx="11430000" cy="304800"/>
            </a:xfrm>
            <a:prstGeom prst="rect">
              <a:avLst/>
            </a:prstGeom>
            <a:solidFill>
              <a:srgbClr val="45A0F5"/>
            </a:solidFill>
            <a:ln>
              <a:solidFill>
                <a:srgbClr val="45A0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object 6"/>
            <p:cNvSpPr/>
            <p:nvPr/>
          </p:nvSpPr>
          <p:spPr>
            <a:xfrm>
              <a:off x="10205846" y="6431546"/>
              <a:ext cx="609600" cy="210185"/>
            </a:xfrm>
            <a:custGeom>
              <a:avLst/>
              <a:gdLst/>
              <a:ahLst/>
              <a:cxnLst/>
              <a:rect l="l" t="t" r="r" b="b"/>
              <a:pathLst>
                <a:path w="609600" h="210184">
                  <a:moveTo>
                    <a:pt x="370331" y="144932"/>
                  </a:moveTo>
                  <a:lnTo>
                    <a:pt x="235076" y="144932"/>
                  </a:lnTo>
                  <a:lnTo>
                    <a:pt x="235076" y="161391"/>
                  </a:lnTo>
                  <a:lnTo>
                    <a:pt x="350647" y="161391"/>
                  </a:lnTo>
                  <a:lnTo>
                    <a:pt x="350647" y="209626"/>
                  </a:lnTo>
                  <a:lnTo>
                    <a:pt x="370331" y="209626"/>
                  </a:lnTo>
                  <a:lnTo>
                    <a:pt x="370331" y="144932"/>
                  </a:lnTo>
                  <a:close/>
                </a:path>
                <a:path w="609600" h="210184">
                  <a:moveTo>
                    <a:pt x="52577" y="143548"/>
                  </a:moveTo>
                  <a:lnTo>
                    <a:pt x="32893" y="143548"/>
                  </a:lnTo>
                  <a:lnTo>
                    <a:pt x="32893" y="205740"/>
                  </a:lnTo>
                  <a:lnTo>
                    <a:pt x="173481" y="205740"/>
                  </a:lnTo>
                  <a:lnTo>
                    <a:pt x="173481" y="188595"/>
                  </a:lnTo>
                  <a:lnTo>
                    <a:pt x="52577" y="188595"/>
                  </a:lnTo>
                  <a:lnTo>
                    <a:pt x="52577" y="143548"/>
                  </a:lnTo>
                  <a:close/>
                </a:path>
                <a:path w="609600" h="210184">
                  <a:moveTo>
                    <a:pt x="114300" y="121386"/>
                  </a:moveTo>
                  <a:lnTo>
                    <a:pt x="94106" y="121386"/>
                  </a:lnTo>
                  <a:lnTo>
                    <a:pt x="94106" y="165735"/>
                  </a:lnTo>
                  <a:lnTo>
                    <a:pt x="114300" y="165735"/>
                  </a:lnTo>
                  <a:lnTo>
                    <a:pt x="114300" y="121386"/>
                  </a:lnTo>
                  <a:close/>
                </a:path>
                <a:path w="609600" h="210184">
                  <a:moveTo>
                    <a:pt x="198627" y="104470"/>
                  </a:moveTo>
                  <a:lnTo>
                    <a:pt x="0" y="104470"/>
                  </a:lnTo>
                  <a:lnTo>
                    <a:pt x="0" y="121386"/>
                  </a:lnTo>
                  <a:lnTo>
                    <a:pt x="198627" y="121386"/>
                  </a:lnTo>
                  <a:lnTo>
                    <a:pt x="198627" y="104470"/>
                  </a:lnTo>
                  <a:close/>
                </a:path>
                <a:path w="609600" h="210184">
                  <a:moveTo>
                    <a:pt x="475614" y="77038"/>
                  </a:moveTo>
                  <a:lnTo>
                    <a:pt x="456437" y="77038"/>
                  </a:lnTo>
                  <a:lnTo>
                    <a:pt x="456437" y="145389"/>
                  </a:lnTo>
                  <a:lnTo>
                    <a:pt x="408431" y="145389"/>
                  </a:lnTo>
                  <a:lnTo>
                    <a:pt x="408431" y="162306"/>
                  </a:lnTo>
                  <a:lnTo>
                    <a:pt x="465962" y="162191"/>
                  </a:lnTo>
                  <a:lnTo>
                    <a:pt x="507110" y="160286"/>
                  </a:lnTo>
                  <a:lnTo>
                    <a:pt x="546861" y="156133"/>
                  </a:lnTo>
                  <a:lnTo>
                    <a:pt x="546861" y="145161"/>
                  </a:lnTo>
                  <a:lnTo>
                    <a:pt x="475614" y="145161"/>
                  </a:lnTo>
                  <a:lnTo>
                    <a:pt x="475614" y="77038"/>
                  </a:lnTo>
                  <a:close/>
                </a:path>
                <a:path w="609600" h="210184">
                  <a:moveTo>
                    <a:pt x="546861" y="140360"/>
                  </a:moveTo>
                  <a:lnTo>
                    <a:pt x="501118" y="144212"/>
                  </a:lnTo>
                  <a:lnTo>
                    <a:pt x="475614" y="145161"/>
                  </a:lnTo>
                  <a:lnTo>
                    <a:pt x="546861" y="145161"/>
                  </a:lnTo>
                  <a:lnTo>
                    <a:pt x="546861" y="140360"/>
                  </a:lnTo>
                  <a:close/>
                </a:path>
                <a:path w="609600" h="210184">
                  <a:moveTo>
                    <a:pt x="527050" y="19431"/>
                  </a:moveTo>
                  <a:lnTo>
                    <a:pt x="422148" y="19431"/>
                  </a:lnTo>
                  <a:lnTo>
                    <a:pt x="422148" y="36347"/>
                  </a:lnTo>
                  <a:lnTo>
                    <a:pt x="507364" y="36347"/>
                  </a:lnTo>
                  <a:lnTo>
                    <a:pt x="507083" y="46748"/>
                  </a:lnTo>
                  <a:lnTo>
                    <a:pt x="504257" y="90425"/>
                  </a:lnTo>
                  <a:lnTo>
                    <a:pt x="498221" y="122529"/>
                  </a:lnTo>
                  <a:lnTo>
                    <a:pt x="517651" y="122529"/>
                  </a:lnTo>
                  <a:lnTo>
                    <a:pt x="524293" y="79152"/>
                  </a:lnTo>
                  <a:lnTo>
                    <a:pt x="526287" y="44577"/>
                  </a:lnTo>
                  <a:lnTo>
                    <a:pt x="526669" y="35433"/>
                  </a:lnTo>
                  <a:lnTo>
                    <a:pt x="526923" y="27051"/>
                  </a:lnTo>
                  <a:lnTo>
                    <a:pt x="527050" y="19431"/>
                  </a:lnTo>
                  <a:close/>
                </a:path>
                <a:path w="609600" h="210184">
                  <a:moveTo>
                    <a:pt x="280034" y="56007"/>
                  </a:moveTo>
                  <a:lnTo>
                    <a:pt x="262635" y="56007"/>
                  </a:lnTo>
                  <a:lnTo>
                    <a:pt x="255143" y="56997"/>
                  </a:lnTo>
                  <a:lnTo>
                    <a:pt x="221487" y="82854"/>
                  </a:lnTo>
                  <a:lnTo>
                    <a:pt x="220410" y="97269"/>
                  </a:lnTo>
                  <a:lnTo>
                    <a:pt x="221487" y="101638"/>
                  </a:lnTo>
                  <a:lnTo>
                    <a:pt x="255143" y="127711"/>
                  </a:lnTo>
                  <a:lnTo>
                    <a:pt x="262635" y="128701"/>
                  </a:lnTo>
                  <a:lnTo>
                    <a:pt x="280034" y="128701"/>
                  </a:lnTo>
                  <a:lnTo>
                    <a:pt x="315067" y="113157"/>
                  </a:lnTo>
                  <a:lnTo>
                    <a:pt x="265937" y="113157"/>
                  </a:lnTo>
                  <a:lnTo>
                    <a:pt x="261111" y="112547"/>
                  </a:lnTo>
                  <a:lnTo>
                    <a:pt x="257301" y="111328"/>
                  </a:lnTo>
                  <a:lnTo>
                    <a:pt x="253364" y="110109"/>
                  </a:lnTo>
                  <a:lnTo>
                    <a:pt x="250189" y="108508"/>
                  </a:lnTo>
                  <a:lnTo>
                    <a:pt x="240537" y="94716"/>
                  </a:lnTo>
                  <a:lnTo>
                    <a:pt x="240537" y="89535"/>
                  </a:lnTo>
                  <a:lnTo>
                    <a:pt x="265937" y="71081"/>
                  </a:lnTo>
                  <a:lnTo>
                    <a:pt x="314689" y="71081"/>
                  </a:lnTo>
                  <a:lnTo>
                    <a:pt x="314071" y="70332"/>
                  </a:lnTo>
                  <a:lnTo>
                    <a:pt x="305688" y="63627"/>
                  </a:lnTo>
                  <a:lnTo>
                    <a:pt x="300354" y="60960"/>
                  </a:lnTo>
                  <a:lnTo>
                    <a:pt x="287654" y="56997"/>
                  </a:lnTo>
                  <a:lnTo>
                    <a:pt x="280034" y="56007"/>
                  </a:lnTo>
                  <a:close/>
                </a:path>
                <a:path w="609600" h="210184">
                  <a:moveTo>
                    <a:pt x="314689" y="71081"/>
                  </a:moveTo>
                  <a:lnTo>
                    <a:pt x="277113" y="71081"/>
                  </a:lnTo>
                  <a:lnTo>
                    <a:pt x="281812" y="71704"/>
                  </a:lnTo>
                  <a:lnTo>
                    <a:pt x="285750" y="72923"/>
                  </a:lnTo>
                  <a:lnTo>
                    <a:pt x="302259" y="89535"/>
                  </a:lnTo>
                  <a:lnTo>
                    <a:pt x="302259" y="94716"/>
                  </a:lnTo>
                  <a:lnTo>
                    <a:pt x="301625" y="97269"/>
                  </a:lnTo>
                  <a:lnTo>
                    <a:pt x="299338" y="102298"/>
                  </a:lnTo>
                  <a:lnTo>
                    <a:pt x="297560" y="104546"/>
                  </a:lnTo>
                  <a:lnTo>
                    <a:pt x="295021" y="106527"/>
                  </a:lnTo>
                  <a:lnTo>
                    <a:pt x="292607" y="108508"/>
                  </a:lnTo>
                  <a:lnTo>
                    <a:pt x="289432" y="110109"/>
                  </a:lnTo>
                  <a:lnTo>
                    <a:pt x="285496" y="111328"/>
                  </a:lnTo>
                  <a:lnTo>
                    <a:pt x="281685" y="112547"/>
                  </a:lnTo>
                  <a:lnTo>
                    <a:pt x="276986" y="113157"/>
                  </a:lnTo>
                  <a:lnTo>
                    <a:pt x="315067" y="113157"/>
                  </a:lnTo>
                  <a:lnTo>
                    <a:pt x="317246" y="110490"/>
                  </a:lnTo>
                  <a:lnTo>
                    <a:pt x="321309" y="101638"/>
                  </a:lnTo>
                  <a:lnTo>
                    <a:pt x="322267" y="97269"/>
                  </a:lnTo>
                  <a:lnTo>
                    <a:pt x="322234" y="86982"/>
                  </a:lnTo>
                  <a:lnTo>
                    <a:pt x="321309" y="82854"/>
                  </a:lnTo>
                  <a:lnTo>
                    <a:pt x="317214" y="74142"/>
                  </a:lnTo>
                  <a:lnTo>
                    <a:pt x="314689" y="71081"/>
                  </a:lnTo>
                  <a:close/>
                </a:path>
                <a:path w="609600" h="210184">
                  <a:moveTo>
                    <a:pt x="330073" y="30861"/>
                  </a:moveTo>
                  <a:lnTo>
                    <a:pt x="206248" y="30861"/>
                  </a:lnTo>
                  <a:lnTo>
                    <a:pt x="206248" y="46863"/>
                  </a:lnTo>
                  <a:lnTo>
                    <a:pt x="330073" y="46863"/>
                  </a:lnTo>
                  <a:lnTo>
                    <a:pt x="330073" y="30861"/>
                  </a:lnTo>
                  <a:close/>
                </a:path>
                <a:path w="609600" h="210184">
                  <a:moveTo>
                    <a:pt x="165480" y="5715"/>
                  </a:moveTo>
                  <a:lnTo>
                    <a:pt x="33147" y="5715"/>
                  </a:lnTo>
                  <a:lnTo>
                    <a:pt x="33147" y="80695"/>
                  </a:lnTo>
                  <a:lnTo>
                    <a:pt x="165480" y="80695"/>
                  </a:lnTo>
                  <a:lnTo>
                    <a:pt x="165480" y="64008"/>
                  </a:lnTo>
                  <a:lnTo>
                    <a:pt x="53212" y="64008"/>
                  </a:lnTo>
                  <a:lnTo>
                    <a:pt x="53212" y="23317"/>
                  </a:lnTo>
                  <a:lnTo>
                    <a:pt x="165480" y="23317"/>
                  </a:lnTo>
                  <a:lnTo>
                    <a:pt x="165480" y="5715"/>
                  </a:lnTo>
                  <a:close/>
                </a:path>
                <a:path w="609600" h="210184">
                  <a:moveTo>
                    <a:pt x="165480" y="23317"/>
                  </a:moveTo>
                  <a:lnTo>
                    <a:pt x="145287" y="23317"/>
                  </a:lnTo>
                  <a:lnTo>
                    <a:pt x="145287" y="64008"/>
                  </a:lnTo>
                  <a:lnTo>
                    <a:pt x="165480" y="64008"/>
                  </a:lnTo>
                  <a:lnTo>
                    <a:pt x="165480" y="23317"/>
                  </a:lnTo>
                  <a:close/>
                </a:path>
                <a:path w="609600" h="210184">
                  <a:moveTo>
                    <a:pt x="303656" y="457"/>
                  </a:moveTo>
                  <a:lnTo>
                    <a:pt x="234314" y="457"/>
                  </a:lnTo>
                  <a:lnTo>
                    <a:pt x="234314" y="16459"/>
                  </a:lnTo>
                  <a:lnTo>
                    <a:pt x="303656" y="16459"/>
                  </a:lnTo>
                  <a:lnTo>
                    <a:pt x="303656" y="457"/>
                  </a:lnTo>
                  <a:close/>
                </a:path>
                <a:path w="609600" h="210184">
                  <a:moveTo>
                    <a:pt x="576199" y="228"/>
                  </a:moveTo>
                  <a:lnTo>
                    <a:pt x="557149" y="228"/>
                  </a:lnTo>
                  <a:lnTo>
                    <a:pt x="557149" y="208927"/>
                  </a:lnTo>
                  <a:lnTo>
                    <a:pt x="576199" y="208927"/>
                  </a:lnTo>
                  <a:lnTo>
                    <a:pt x="576199" y="99656"/>
                  </a:lnTo>
                  <a:lnTo>
                    <a:pt x="609346" y="99656"/>
                  </a:lnTo>
                  <a:lnTo>
                    <a:pt x="609346" y="82753"/>
                  </a:lnTo>
                  <a:lnTo>
                    <a:pt x="576199" y="82753"/>
                  </a:lnTo>
                  <a:lnTo>
                    <a:pt x="576199" y="228"/>
                  </a:lnTo>
                  <a:close/>
                </a:path>
                <a:path w="609600" h="210184">
                  <a:moveTo>
                    <a:pt x="370331" y="0"/>
                  </a:moveTo>
                  <a:lnTo>
                    <a:pt x="350647" y="0"/>
                  </a:lnTo>
                  <a:lnTo>
                    <a:pt x="350647" y="133045"/>
                  </a:lnTo>
                  <a:lnTo>
                    <a:pt x="370331" y="133045"/>
                  </a:lnTo>
                  <a:lnTo>
                    <a:pt x="370331" y="78409"/>
                  </a:lnTo>
                  <a:lnTo>
                    <a:pt x="403225" y="78409"/>
                  </a:lnTo>
                  <a:lnTo>
                    <a:pt x="403225" y="60807"/>
                  </a:lnTo>
                  <a:lnTo>
                    <a:pt x="370331" y="60807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object 7"/>
            <p:cNvSpPr/>
            <p:nvPr/>
          </p:nvSpPr>
          <p:spPr>
            <a:xfrm>
              <a:off x="10875264" y="6431775"/>
              <a:ext cx="580390" cy="208915"/>
            </a:xfrm>
            <a:custGeom>
              <a:avLst/>
              <a:gdLst/>
              <a:ahLst/>
              <a:cxnLst/>
              <a:rect l="l" t="t" r="r" b="b"/>
              <a:pathLst>
                <a:path w="580390" h="208915">
                  <a:moveTo>
                    <a:pt x="550671" y="141960"/>
                  </a:moveTo>
                  <a:lnTo>
                    <a:pt x="505856" y="145921"/>
                  </a:lnTo>
                  <a:lnTo>
                    <a:pt x="461899" y="147548"/>
                  </a:lnTo>
                  <a:lnTo>
                    <a:pt x="453516" y="147675"/>
                  </a:lnTo>
                  <a:lnTo>
                    <a:pt x="404113" y="147675"/>
                  </a:lnTo>
                  <a:lnTo>
                    <a:pt x="404113" y="164820"/>
                  </a:lnTo>
                  <a:lnTo>
                    <a:pt x="458723" y="164704"/>
                  </a:lnTo>
                  <a:lnTo>
                    <a:pt x="499617" y="163093"/>
                  </a:lnTo>
                  <a:lnTo>
                    <a:pt x="543305" y="159486"/>
                  </a:lnTo>
                  <a:lnTo>
                    <a:pt x="550671" y="158419"/>
                  </a:lnTo>
                  <a:lnTo>
                    <a:pt x="550671" y="141960"/>
                  </a:lnTo>
                  <a:close/>
                </a:path>
                <a:path w="580390" h="208915">
                  <a:moveTo>
                    <a:pt x="255015" y="141274"/>
                  </a:moveTo>
                  <a:lnTo>
                    <a:pt x="234822" y="141274"/>
                  </a:lnTo>
                  <a:lnTo>
                    <a:pt x="234822" y="204596"/>
                  </a:lnTo>
                  <a:lnTo>
                    <a:pt x="365378" y="204596"/>
                  </a:lnTo>
                  <a:lnTo>
                    <a:pt x="365378" y="187439"/>
                  </a:lnTo>
                  <a:lnTo>
                    <a:pt x="255015" y="187439"/>
                  </a:lnTo>
                  <a:lnTo>
                    <a:pt x="255015" y="141274"/>
                  </a:lnTo>
                  <a:close/>
                </a:path>
                <a:path w="580390" h="208915">
                  <a:moveTo>
                    <a:pt x="360806" y="0"/>
                  </a:moveTo>
                  <a:lnTo>
                    <a:pt x="341121" y="0"/>
                  </a:lnTo>
                  <a:lnTo>
                    <a:pt x="341121" y="151790"/>
                  </a:lnTo>
                  <a:lnTo>
                    <a:pt x="360806" y="151790"/>
                  </a:lnTo>
                  <a:lnTo>
                    <a:pt x="360806" y="84581"/>
                  </a:lnTo>
                  <a:lnTo>
                    <a:pt x="393700" y="84581"/>
                  </a:lnTo>
                  <a:lnTo>
                    <a:pt x="393700" y="66979"/>
                  </a:lnTo>
                  <a:lnTo>
                    <a:pt x="360806" y="66979"/>
                  </a:lnTo>
                  <a:lnTo>
                    <a:pt x="360806" y="0"/>
                  </a:lnTo>
                  <a:close/>
                </a:path>
                <a:path w="580390" h="208915">
                  <a:moveTo>
                    <a:pt x="306756" y="28574"/>
                  </a:moveTo>
                  <a:lnTo>
                    <a:pt x="285368" y="28574"/>
                  </a:lnTo>
                  <a:lnTo>
                    <a:pt x="282203" y="43776"/>
                  </a:lnTo>
                  <a:lnTo>
                    <a:pt x="276717" y="57835"/>
                  </a:lnTo>
                  <a:lnTo>
                    <a:pt x="246753" y="93049"/>
                  </a:lnTo>
                  <a:lnTo>
                    <a:pt x="199389" y="116585"/>
                  </a:lnTo>
                  <a:lnTo>
                    <a:pt x="211327" y="131444"/>
                  </a:lnTo>
                  <a:lnTo>
                    <a:pt x="251967" y="111201"/>
                  </a:lnTo>
                  <a:lnTo>
                    <a:pt x="281812" y="83883"/>
                  </a:lnTo>
                  <a:lnTo>
                    <a:pt x="300862" y="50406"/>
                  </a:lnTo>
                  <a:lnTo>
                    <a:pt x="306212" y="31689"/>
                  </a:lnTo>
                  <a:lnTo>
                    <a:pt x="306756" y="28574"/>
                  </a:lnTo>
                  <a:close/>
                </a:path>
                <a:path w="580390" h="208915">
                  <a:moveTo>
                    <a:pt x="308990" y="11887"/>
                  </a:moveTo>
                  <a:lnTo>
                    <a:pt x="292766" y="12230"/>
                  </a:lnTo>
                  <a:lnTo>
                    <a:pt x="211581" y="12344"/>
                  </a:lnTo>
                  <a:lnTo>
                    <a:pt x="211581" y="29260"/>
                  </a:lnTo>
                  <a:lnTo>
                    <a:pt x="258063" y="29146"/>
                  </a:lnTo>
                  <a:lnTo>
                    <a:pt x="278530" y="28782"/>
                  </a:lnTo>
                  <a:lnTo>
                    <a:pt x="285368" y="28574"/>
                  </a:lnTo>
                  <a:lnTo>
                    <a:pt x="306756" y="28574"/>
                  </a:lnTo>
                  <a:lnTo>
                    <a:pt x="307917" y="21924"/>
                  </a:lnTo>
                  <a:lnTo>
                    <a:pt x="308990" y="11887"/>
                  </a:lnTo>
                  <a:close/>
                </a:path>
                <a:path w="580390" h="208915">
                  <a:moveTo>
                    <a:pt x="56006" y="139903"/>
                  </a:moveTo>
                  <a:lnTo>
                    <a:pt x="35940" y="139903"/>
                  </a:lnTo>
                  <a:lnTo>
                    <a:pt x="35940" y="204596"/>
                  </a:lnTo>
                  <a:lnTo>
                    <a:pt x="171068" y="204596"/>
                  </a:lnTo>
                  <a:lnTo>
                    <a:pt x="171068" y="187439"/>
                  </a:lnTo>
                  <a:lnTo>
                    <a:pt x="56006" y="187439"/>
                  </a:lnTo>
                  <a:lnTo>
                    <a:pt x="56006" y="139903"/>
                  </a:lnTo>
                  <a:close/>
                </a:path>
                <a:path w="580390" h="208915">
                  <a:moveTo>
                    <a:pt x="166242" y="0"/>
                  </a:moveTo>
                  <a:lnTo>
                    <a:pt x="146811" y="0"/>
                  </a:lnTo>
                  <a:lnTo>
                    <a:pt x="146811" y="150875"/>
                  </a:lnTo>
                  <a:lnTo>
                    <a:pt x="166242" y="150875"/>
                  </a:lnTo>
                  <a:lnTo>
                    <a:pt x="166242" y="0"/>
                  </a:lnTo>
                  <a:close/>
                </a:path>
                <a:path w="580390" h="208915">
                  <a:moveTo>
                    <a:pt x="61849" y="8915"/>
                  </a:moveTo>
                  <a:lnTo>
                    <a:pt x="46354" y="8915"/>
                  </a:lnTo>
                  <a:lnTo>
                    <a:pt x="39242" y="10248"/>
                  </a:lnTo>
                  <a:lnTo>
                    <a:pt x="6857" y="34366"/>
                  </a:lnTo>
                  <a:lnTo>
                    <a:pt x="4190" y="40919"/>
                  </a:lnTo>
                  <a:lnTo>
                    <a:pt x="1396" y="47472"/>
                  </a:lnTo>
                  <a:lnTo>
                    <a:pt x="0" y="54559"/>
                  </a:lnTo>
                  <a:lnTo>
                    <a:pt x="0" y="69646"/>
                  </a:lnTo>
                  <a:lnTo>
                    <a:pt x="1396" y="76580"/>
                  </a:lnTo>
                  <a:lnTo>
                    <a:pt x="4190" y="82981"/>
                  </a:lnTo>
                  <a:lnTo>
                    <a:pt x="6857" y="89382"/>
                  </a:lnTo>
                  <a:lnTo>
                    <a:pt x="39242" y="113195"/>
                  </a:lnTo>
                  <a:lnTo>
                    <a:pt x="46354" y="114528"/>
                  </a:lnTo>
                  <a:lnTo>
                    <a:pt x="61849" y="114528"/>
                  </a:lnTo>
                  <a:lnTo>
                    <a:pt x="69087" y="113195"/>
                  </a:lnTo>
                  <a:lnTo>
                    <a:pt x="82422" y="107861"/>
                  </a:lnTo>
                  <a:lnTo>
                    <a:pt x="88264" y="104190"/>
                  </a:lnTo>
                  <a:lnTo>
                    <a:pt x="95820" y="96913"/>
                  </a:lnTo>
                  <a:lnTo>
                    <a:pt x="49656" y="96913"/>
                  </a:lnTo>
                  <a:lnTo>
                    <a:pt x="45084" y="96050"/>
                  </a:lnTo>
                  <a:lnTo>
                    <a:pt x="36829" y="92557"/>
                  </a:lnTo>
                  <a:lnTo>
                    <a:pt x="33274" y="90157"/>
                  </a:lnTo>
                  <a:lnTo>
                    <a:pt x="30352" y="87121"/>
                  </a:lnTo>
                  <a:lnTo>
                    <a:pt x="27304" y="84086"/>
                  </a:lnTo>
                  <a:lnTo>
                    <a:pt x="25018" y="80403"/>
                  </a:lnTo>
                  <a:lnTo>
                    <a:pt x="23494" y="76072"/>
                  </a:lnTo>
                  <a:lnTo>
                    <a:pt x="21843" y="71742"/>
                  </a:lnTo>
                  <a:lnTo>
                    <a:pt x="21081" y="67068"/>
                  </a:lnTo>
                  <a:lnTo>
                    <a:pt x="21081" y="56743"/>
                  </a:lnTo>
                  <a:lnTo>
                    <a:pt x="21843" y="51879"/>
                  </a:lnTo>
                  <a:lnTo>
                    <a:pt x="23494" y="47472"/>
                  </a:lnTo>
                  <a:lnTo>
                    <a:pt x="25018" y="43065"/>
                  </a:lnTo>
                  <a:lnTo>
                    <a:pt x="27304" y="39268"/>
                  </a:lnTo>
                  <a:lnTo>
                    <a:pt x="30352" y="36080"/>
                  </a:lnTo>
                  <a:lnTo>
                    <a:pt x="33274" y="32892"/>
                  </a:lnTo>
                  <a:lnTo>
                    <a:pt x="36829" y="30416"/>
                  </a:lnTo>
                  <a:lnTo>
                    <a:pt x="40893" y="28676"/>
                  </a:lnTo>
                  <a:lnTo>
                    <a:pt x="45084" y="26923"/>
                  </a:lnTo>
                  <a:lnTo>
                    <a:pt x="49656" y="26060"/>
                  </a:lnTo>
                  <a:lnTo>
                    <a:pt x="95192" y="26060"/>
                  </a:lnTo>
                  <a:lnTo>
                    <a:pt x="88264" y="19278"/>
                  </a:lnTo>
                  <a:lnTo>
                    <a:pt x="82422" y="15582"/>
                  </a:lnTo>
                  <a:lnTo>
                    <a:pt x="69087" y="10248"/>
                  </a:lnTo>
                  <a:lnTo>
                    <a:pt x="61849" y="8915"/>
                  </a:lnTo>
                  <a:close/>
                </a:path>
                <a:path w="580390" h="208915">
                  <a:moveTo>
                    <a:pt x="95192" y="26060"/>
                  </a:moveTo>
                  <a:lnTo>
                    <a:pt x="59689" y="26060"/>
                  </a:lnTo>
                  <a:lnTo>
                    <a:pt x="64261" y="26923"/>
                  </a:lnTo>
                  <a:lnTo>
                    <a:pt x="68448" y="28727"/>
                  </a:lnTo>
                  <a:lnTo>
                    <a:pt x="72516" y="30416"/>
                  </a:lnTo>
                  <a:lnTo>
                    <a:pt x="76072" y="32892"/>
                  </a:lnTo>
                  <a:lnTo>
                    <a:pt x="78993" y="36080"/>
                  </a:lnTo>
                  <a:lnTo>
                    <a:pt x="82041" y="39268"/>
                  </a:lnTo>
                  <a:lnTo>
                    <a:pt x="84327" y="43065"/>
                  </a:lnTo>
                  <a:lnTo>
                    <a:pt x="87629" y="51879"/>
                  </a:lnTo>
                  <a:lnTo>
                    <a:pt x="88518" y="56743"/>
                  </a:lnTo>
                  <a:lnTo>
                    <a:pt x="88518" y="67068"/>
                  </a:lnTo>
                  <a:lnTo>
                    <a:pt x="87629" y="71742"/>
                  </a:lnTo>
                  <a:lnTo>
                    <a:pt x="84327" y="80403"/>
                  </a:lnTo>
                  <a:lnTo>
                    <a:pt x="82041" y="84086"/>
                  </a:lnTo>
                  <a:lnTo>
                    <a:pt x="78993" y="87121"/>
                  </a:lnTo>
                  <a:lnTo>
                    <a:pt x="76072" y="90157"/>
                  </a:lnTo>
                  <a:lnTo>
                    <a:pt x="72516" y="92557"/>
                  </a:lnTo>
                  <a:lnTo>
                    <a:pt x="68325" y="94297"/>
                  </a:lnTo>
                  <a:lnTo>
                    <a:pt x="64261" y="96050"/>
                  </a:lnTo>
                  <a:lnTo>
                    <a:pt x="59689" y="96913"/>
                  </a:lnTo>
                  <a:lnTo>
                    <a:pt x="95820" y="96913"/>
                  </a:lnTo>
                  <a:lnTo>
                    <a:pt x="97916" y="94894"/>
                  </a:lnTo>
                  <a:lnTo>
                    <a:pt x="101726" y="89382"/>
                  </a:lnTo>
                  <a:lnTo>
                    <a:pt x="107314" y="76580"/>
                  </a:lnTo>
                  <a:lnTo>
                    <a:pt x="108584" y="69646"/>
                  </a:lnTo>
                  <a:lnTo>
                    <a:pt x="108584" y="54559"/>
                  </a:lnTo>
                  <a:lnTo>
                    <a:pt x="107314" y="47472"/>
                  </a:lnTo>
                  <a:lnTo>
                    <a:pt x="101726" y="34366"/>
                  </a:lnTo>
                  <a:lnTo>
                    <a:pt x="97916" y="28727"/>
                  </a:lnTo>
                  <a:lnTo>
                    <a:pt x="95192" y="26060"/>
                  </a:lnTo>
                  <a:close/>
                </a:path>
                <a:path w="580390" h="208915">
                  <a:moveTo>
                    <a:pt x="479932" y="12572"/>
                  </a:moveTo>
                  <a:lnTo>
                    <a:pt x="463550" y="12572"/>
                  </a:lnTo>
                  <a:lnTo>
                    <a:pt x="456183" y="13906"/>
                  </a:lnTo>
                  <a:lnTo>
                    <a:pt x="442849" y="19240"/>
                  </a:lnTo>
                  <a:lnTo>
                    <a:pt x="437133" y="22936"/>
                  </a:lnTo>
                  <a:lnTo>
                    <a:pt x="432561" y="27660"/>
                  </a:lnTo>
                  <a:lnTo>
                    <a:pt x="427862" y="32384"/>
                  </a:lnTo>
                  <a:lnTo>
                    <a:pt x="424306" y="37985"/>
                  </a:lnTo>
                  <a:lnTo>
                    <a:pt x="421735" y="44548"/>
                  </a:lnTo>
                  <a:lnTo>
                    <a:pt x="419353" y="50939"/>
                  </a:lnTo>
                  <a:lnTo>
                    <a:pt x="418144" y="57578"/>
                  </a:lnTo>
                  <a:lnTo>
                    <a:pt x="418146" y="73180"/>
                  </a:lnTo>
                  <a:lnTo>
                    <a:pt x="432561" y="103098"/>
                  </a:lnTo>
                  <a:lnTo>
                    <a:pt x="437133" y="107822"/>
                  </a:lnTo>
                  <a:lnTo>
                    <a:pt x="442849" y="111518"/>
                  </a:lnTo>
                  <a:lnTo>
                    <a:pt x="456183" y="116852"/>
                  </a:lnTo>
                  <a:lnTo>
                    <a:pt x="463550" y="118186"/>
                  </a:lnTo>
                  <a:lnTo>
                    <a:pt x="479932" y="118186"/>
                  </a:lnTo>
                  <a:lnTo>
                    <a:pt x="487425" y="116852"/>
                  </a:lnTo>
                  <a:lnTo>
                    <a:pt x="500760" y="111518"/>
                  </a:lnTo>
                  <a:lnTo>
                    <a:pt x="506475" y="107822"/>
                  </a:lnTo>
                  <a:lnTo>
                    <a:pt x="511047" y="103098"/>
                  </a:lnTo>
                  <a:lnTo>
                    <a:pt x="513094" y="101041"/>
                  </a:lnTo>
                  <a:lnTo>
                    <a:pt x="471804" y="101041"/>
                  </a:lnTo>
                  <a:lnTo>
                    <a:pt x="464419" y="100440"/>
                  </a:lnTo>
                  <a:lnTo>
                    <a:pt x="438150" y="65379"/>
                  </a:lnTo>
                  <a:lnTo>
                    <a:pt x="438719" y="57578"/>
                  </a:lnTo>
                  <a:lnTo>
                    <a:pt x="471804" y="29717"/>
                  </a:lnTo>
                  <a:lnTo>
                    <a:pt x="513094" y="29717"/>
                  </a:lnTo>
                  <a:lnTo>
                    <a:pt x="511047" y="27660"/>
                  </a:lnTo>
                  <a:lnTo>
                    <a:pt x="506475" y="22936"/>
                  </a:lnTo>
                  <a:lnTo>
                    <a:pt x="500760" y="19240"/>
                  </a:lnTo>
                  <a:lnTo>
                    <a:pt x="487425" y="13906"/>
                  </a:lnTo>
                  <a:lnTo>
                    <a:pt x="479932" y="12572"/>
                  </a:lnTo>
                  <a:close/>
                </a:path>
                <a:path w="580390" h="208915">
                  <a:moveTo>
                    <a:pt x="513094" y="29717"/>
                  </a:moveTo>
                  <a:lnTo>
                    <a:pt x="471804" y="29717"/>
                  </a:lnTo>
                  <a:lnTo>
                    <a:pt x="479135" y="30318"/>
                  </a:lnTo>
                  <a:lnTo>
                    <a:pt x="485679" y="32118"/>
                  </a:lnTo>
                  <a:lnTo>
                    <a:pt x="505332" y="65379"/>
                  </a:lnTo>
                  <a:lnTo>
                    <a:pt x="504781" y="73180"/>
                  </a:lnTo>
                  <a:lnTo>
                    <a:pt x="471804" y="101041"/>
                  </a:lnTo>
                  <a:lnTo>
                    <a:pt x="513094" y="101041"/>
                  </a:lnTo>
                  <a:lnTo>
                    <a:pt x="515746" y="98374"/>
                  </a:lnTo>
                  <a:lnTo>
                    <a:pt x="519302" y="92773"/>
                  </a:lnTo>
                  <a:lnTo>
                    <a:pt x="521751" y="86205"/>
                  </a:lnTo>
                  <a:lnTo>
                    <a:pt x="524255" y="79819"/>
                  </a:lnTo>
                  <a:lnTo>
                    <a:pt x="525463" y="73180"/>
                  </a:lnTo>
                  <a:lnTo>
                    <a:pt x="525465" y="57578"/>
                  </a:lnTo>
                  <a:lnTo>
                    <a:pt x="524255" y="50939"/>
                  </a:lnTo>
                  <a:lnTo>
                    <a:pt x="521715" y="44462"/>
                  </a:lnTo>
                  <a:lnTo>
                    <a:pt x="519302" y="37985"/>
                  </a:lnTo>
                  <a:lnTo>
                    <a:pt x="515746" y="32384"/>
                  </a:lnTo>
                  <a:lnTo>
                    <a:pt x="513094" y="29717"/>
                  </a:lnTo>
                  <a:close/>
                </a:path>
                <a:path w="580390" h="208915">
                  <a:moveTo>
                    <a:pt x="580389" y="0"/>
                  </a:moveTo>
                  <a:lnTo>
                    <a:pt x="561339" y="0"/>
                  </a:lnTo>
                  <a:lnTo>
                    <a:pt x="561339" y="208699"/>
                  </a:lnTo>
                  <a:lnTo>
                    <a:pt x="580389" y="208699"/>
                  </a:lnTo>
                  <a:lnTo>
                    <a:pt x="5803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object 8"/>
            <p:cNvSpPr/>
            <p:nvPr/>
          </p:nvSpPr>
          <p:spPr>
            <a:xfrm>
              <a:off x="11536680" y="6431775"/>
              <a:ext cx="374650" cy="208915"/>
            </a:xfrm>
            <a:custGeom>
              <a:avLst/>
              <a:gdLst/>
              <a:ahLst/>
              <a:cxnLst/>
              <a:rect l="l" t="t" r="r" b="b"/>
              <a:pathLst>
                <a:path w="374650" h="208915">
                  <a:moveTo>
                    <a:pt x="254380" y="73367"/>
                  </a:moveTo>
                  <a:lnTo>
                    <a:pt x="241935" y="73367"/>
                  </a:lnTo>
                  <a:lnTo>
                    <a:pt x="236093" y="74485"/>
                  </a:lnTo>
                  <a:lnTo>
                    <a:pt x="207772" y="100190"/>
                  </a:lnTo>
                  <a:lnTo>
                    <a:pt x="204470" y="111721"/>
                  </a:lnTo>
                  <a:lnTo>
                    <a:pt x="204470" y="124713"/>
                  </a:lnTo>
                  <a:lnTo>
                    <a:pt x="225425" y="157213"/>
                  </a:lnTo>
                  <a:lnTo>
                    <a:pt x="241935" y="162763"/>
                  </a:lnTo>
                  <a:lnTo>
                    <a:pt x="254380" y="162763"/>
                  </a:lnTo>
                  <a:lnTo>
                    <a:pt x="260223" y="161645"/>
                  </a:lnTo>
                  <a:lnTo>
                    <a:pt x="270891" y="157213"/>
                  </a:lnTo>
                  <a:lnTo>
                    <a:pt x="275463" y="154165"/>
                  </a:lnTo>
                  <a:lnTo>
                    <a:pt x="279400" y="150266"/>
                  </a:lnTo>
                  <a:lnTo>
                    <a:pt x="283464" y="146367"/>
                  </a:lnTo>
                  <a:lnTo>
                    <a:pt x="283950" y="145618"/>
                  </a:lnTo>
                  <a:lnTo>
                    <a:pt x="240792" y="145618"/>
                  </a:lnTo>
                  <a:lnTo>
                    <a:pt x="234823" y="143179"/>
                  </a:lnTo>
                  <a:lnTo>
                    <a:pt x="225678" y="133426"/>
                  </a:lnTo>
                  <a:lnTo>
                    <a:pt x="223393" y="126784"/>
                  </a:lnTo>
                  <a:lnTo>
                    <a:pt x="223393" y="109880"/>
                  </a:lnTo>
                  <a:lnTo>
                    <a:pt x="225678" y="103174"/>
                  </a:lnTo>
                  <a:lnTo>
                    <a:pt x="234823" y="93408"/>
                  </a:lnTo>
                  <a:lnTo>
                    <a:pt x="240792" y="90982"/>
                  </a:lnTo>
                  <a:lnTo>
                    <a:pt x="284125" y="90982"/>
                  </a:lnTo>
                  <a:lnTo>
                    <a:pt x="283464" y="89954"/>
                  </a:lnTo>
                  <a:lnTo>
                    <a:pt x="279400" y="85978"/>
                  </a:lnTo>
                  <a:lnTo>
                    <a:pt x="275463" y="82003"/>
                  </a:lnTo>
                  <a:lnTo>
                    <a:pt x="270891" y="78917"/>
                  </a:lnTo>
                  <a:lnTo>
                    <a:pt x="260223" y="74485"/>
                  </a:lnTo>
                  <a:lnTo>
                    <a:pt x="254380" y="73367"/>
                  </a:lnTo>
                  <a:close/>
                </a:path>
                <a:path w="374650" h="208915">
                  <a:moveTo>
                    <a:pt x="284125" y="90982"/>
                  </a:moveTo>
                  <a:lnTo>
                    <a:pt x="255397" y="90982"/>
                  </a:lnTo>
                  <a:lnTo>
                    <a:pt x="261493" y="93408"/>
                  </a:lnTo>
                  <a:lnTo>
                    <a:pt x="266065" y="98297"/>
                  </a:lnTo>
                  <a:lnTo>
                    <a:pt x="270764" y="103174"/>
                  </a:lnTo>
                  <a:lnTo>
                    <a:pt x="273050" y="109880"/>
                  </a:lnTo>
                  <a:lnTo>
                    <a:pt x="273050" y="126784"/>
                  </a:lnTo>
                  <a:lnTo>
                    <a:pt x="270764" y="133426"/>
                  </a:lnTo>
                  <a:lnTo>
                    <a:pt x="266065" y="138290"/>
                  </a:lnTo>
                  <a:lnTo>
                    <a:pt x="261493" y="143179"/>
                  </a:lnTo>
                  <a:lnTo>
                    <a:pt x="255397" y="145618"/>
                  </a:lnTo>
                  <a:lnTo>
                    <a:pt x="283950" y="145618"/>
                  </a:lnTo>
                  <a:lnTo>
                    <a:pt x="286512" y="141668"/>
                  </a:lnTo>
                  <a:lnTo>
                    <a:pt x="291084" y="130670"/>
                  </a:lnTo>
                  <a:lnTo>
                    <a:pt x="292226" y="124713"/>
                  </a:lnTo>
                  <a:lnTo>
                    <a:pt x="292226" y="111721"/>
                  </a:lnTo>
                  <a:lnTo>
                    <a:pt x="291084" y="105689"/>
                  </a:lnTo>
                  <a:lnTo>
                    <a:pt x="286512" y="94691"/>
                  </a:lnTo>
                  <a:lnTo>
                    <a:pt x="284125" y="90982"/>
                  </a:lnTo>
                  <a:close/>
                </a:path>
                <a:path w="374650" h="208915">
                  <a:moveTo>
                    <a:pt x="295021" y="42290"/>
                  </a:moveTo>
                  <a:lnTo>
                    <a:pt x="196976" y="42290"/>
                  </a:lnTo>
                  <a:lnTo>
                    <a:pt x="196976" y="59893"/>
                  </a:lnTo>
                  <a:lnTo>
                    <a:pt x="295021" y="59893"/>
                  </a:lnTo>
                  <a:lnTo>
                    <a:pt x="295021" y="42290"/>
                  </a:lnTo>
                  <a:close/>
                </a:path>
                <a:path w="374650" h="208915">
                  <a:moveTo>
                    <a:pt x="61341" y="11887"/>
                  </a:moveTo>
                  <a:lnTo>
                    <a:pt x="46354" y="11887"/>
                  </a:lnTo>
                  <a:lnTo>
                    <a:pt x="39370" y="13487"/>
                  </a:lnTo>
                  <a:lnTo>
                    <a:pt x="9286" y="41416"/>
                  </a:lnTo>
                  <a:lnTo>
                    <a:pt x="0" y="86525"/>
                  </a:lnTo>
                  <a:lnTo>
                    <a:pt x="263" y="95414"/>
                  </a:lnTo>
                  <a:lnTo>
                    <a:pt x="12372" y="137398"/>
                  </a:lnTo>
                  <a:lnTo>
                    <a:pt x="46354" y="161391"/>
                  </a:lnTo>
                  <a:lnTo>
                    <a:pt x="61341" y="161391"/>
                  </a:lnTo>
                  <a:lnTo>
                    <a:pt x="68325" y="159778"/>
                  </a:lnTo>
                  <a:lnTo>
                    <a:pt x="81534" y="153377"/>
                  </a:lnTo>
                  <a:lnTo>
                    <a:pt x="87249" y="148640"/>
                  </a:lnTo>
                  <a:lnTo>
                    <a:pt x="90998" y="143776"/>
                  </a:lnTo>
                  <a:lnTo>
                    <a:pt x="48387" y="143776"/>
                  </a:lnTo>
                  <a:lnTo>
                    <a:pt x="43688" y="142379"/>
                  </a:lnTo>
                  <a:lnTo>
                    <a:pt x="20954" y="102793"/>
                  </a:lnTo>
                  <a:lnTo>
                    <a:pt x="20229" y="77635"/>
                  </a:lnTo>
                  <a:lnTo>
                    <a:pt x="20954" y="70243"/>
                  </a:lnTo>
                  <a:lnTo>
                    <a:pt x="43688" y="30848"/>
                  </a:lnTo>
                  <a:lnTo>
                    <a:pt x="48387" y="29489"/>
                  </a:lnTo>
                  <a:lnTo>
                    <a:pt x="90998" y="29489"/>
                  </a:lnTo>
                  <a:lnTo>
                    <a:pt x="87249" y="24625"/>
                  </a:lnTo>
                  <a:lnTo>
                    <a:pt x="81534" y="19888"/>
                  </a:lnTo>
                  <a:lnTo>
                    <a:pt x="68325" y="13487"/>
                  </a:lnTo>
                  <a:lnTo>
                    <a:pt x="61341" y="11887"/>
                  </a:lnTo>
                  <a:close/>
                </a:path>
                <a:path w="374650" h="208915">
                  <a:moveTo>
                    <a:pt x="90998" y="29489"/>
                  </a:moveTo>
                  <a:lnTo>
                    <a:pt x="59054" y="29489"/>
                  </a:lnTo>
                  <a:lnTo>
                    <a:pt x="63880" y="30848"/>
                  </a:lnTo>
                  <a:lnTo>
                    <a:pt x="72263" y="36321"/>
                  </a:lnTo>
                  <a:lnTo>
                    <a:pt x="87339" y="77635"/>
                  </a:lnTo>
                  <a:lnTo>
                    <a:pt x="87338" y="95414"/>
                  </a:lnTo>
                  <a:lnTo>
                    <a:pt x="75692" y="132829"/>
                  </a:lnTo>
                  <a:lnTo>
                    <a:pt x="59054" y="143776"/>
                  </a:lnTo>
                  <a:lnTo>
                    <a:pt x="90998" y="143776"/>
                  </a:lnTo>
                  <a:lnTo>
                    <a:pt x="106410" y="103774"/>
                  </a:lnTo>
                  <a:lnTo>
                    <a:pt x="107442" y="86525"/>
                  </a:lnTo>
                  <a:lnTo>
                    <a:pt x="107182" y="77635"/>
                  </a:lnTo>
                  <a:lnTo>
                    <a:pt x="95430" y="35866"/>
                  </a:lnTo>
                  <a:lnTo>
                    <a:pt x="92045" y="30848"/>
                  </a:lnTo>
                  <a:lnTo>
                    <a:pt x="90998" y="29489"/>
                  </a:lnTo>
                  <a:close/>
                </a:path>
                <a:path w="374650" h="208915">
                  <a:moveTo>
                    <a:pt x="276733" y="8686"/>
                  </a:moveTo>
                  <a:lnTo>
                    <a:pt x="219964" y="8686"/>
                  </a:lnTo>
                  <a:lnTo>
                    <a:pt x="219964" y="26288"/>
                  </a:lnTo>
                  <a:lnTo>
                    <a:pt x="276733" y="26288"/>
                  </a:lnTo>
                  <a:lnTo>
                    <a:pt x="276733" y="8686"/>
                  </a:lnTo>
                  <a:close/>
                </a:path>
                <a:path w="374650" h="208915">
                  <a:moveTo>
                    <a:pt x="374142" y="101942"/>
                  </a:moveTo>
                  <a:lnTo>
                    <a:pt x="354456" y="101942"/>
                  </a:lnTo>
                  <a:lnTo>
                    <a:pt x="354456" y="208699"/>
                  </a:lnTo>
                  <a:lnTo>
                    <a:pt x="374142" y="208699"/>
                  </a:lnTo>
                  <a:lnTo>
                    <a:pt x="374142" y="101942"/>
                  </a:lnTo>
                  <a:close/>
                </a:path>
                <a:path w="374650" h="208915">
                  <a:moveTo>
                    <a:pt x="330200" y="2285"/>
                  </a:moveTo>
                  <a:lnTo>
                    <a:pt x="311023" y="2285"/>
                  </a:lnTo>
                  <a:lnTo>
                    <a:pt x="311023" y="203441"/>
                  </a:lnTo>
                  <a:lnTo>
                    <a:pt x="330200" y="203441"/>
                  </a:lnTo>
                  <a:lnTo>
                    <a:pt x="330200" y="101942"/>
                  </a:lnTo>
                  <a:lnTo>
                    <a:pt x="374142" y="101942"/>
                  </a:lnTo>
                  <a:lnTo>
                    <a:pt x="374142" y="85039"/>
                  </a:lnTo>
                  <a:lnTo>
                    <a:pt x="330200" y="85039"/>
                  </a:lnTo>
                  <a:lnTo>
                    <a:pt x="330200" y="2285"/>
                  </a:lnTo>
                  <a:close/>
                </a:path>
                <a:path w="374650" h="208915">
                  <a:moveTo>
                    <a:pt x="374142" y="0"/>
                  </a:moveTo>
                  <a:lnTo>
                    <a:pt x="354456" y="0"/>
                  </a:lnTo>
                  <a:lnTo>
                    <a:pt x="354456" y="85039"/>
                  </a:lnTo>
                  <a:lnTo>
                    <a:pt x="374142" y="85039"/>
                  </a:lnTo>
                  <a:lnTo>
                    <a:pt x="374142" y="0"/>
                  </a:lnTo>
                  <a:close/>
                </a:path>
                <a:path w="374650" h="208915">
                  <a:moveTo>
                    <a:pt x="166497" y="0"/>
                  </a:moveTo>
                  <a:lnTo>
                    <a:pt x="146812" y="0"/>
                  </a:lnTo>
                  <a:lnTo>
                    <a:pt x="146812" y="208699"/>
                  </a:lnTo>
                  <a:lnTo>
                    <a:pt x="166497" y="208699"/>
                  </a:lnTo>
                  <a:lnTo>
                    <a:pt x="1664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26738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noun_38889_cc.png"/>
          <p:cNvPicPr>
            <a:picLocks noChangeAspect="1"/>
          </p:cNvPicPr>
          <p:nvPr/>
        </p:nvPicPr>
        <p:blipFill>
          <a:blip r:embed="rId2" cstate="print">
            <a:lum bright="40000"/>
          </a:blip>
          <a:srcRect l="6175" r="5631" b="12903"/>
          <a:stretch>
            <a:fillRect/>
          </a:stretch>
        </p:blipFill>
        <p:spPr>
          <a:xfrm>
            <a:off x="609600" y="1718951"/>
            <a:ext cx="1828800" cy="1787952"/>
          </a:xfrm>
          <a:prstGeom prst="rect">
            <a:avLst/>
          </a:prstGeom>
          <a:noFill/>
        </p:spPr>
      </p:pic>
      <p:sp>
        <p:nvSpPr>
          <p:cNvPr id="5" name="object 8"/>
          <p:cNvSpPr/>
          <p:nvPr/>
        </p:nvSpPr>
        <p:spPr>
          <a:xfrm>
            <a:off x="551687" y="544068"/>
            <a:ext cx="0" cy="574675"/>
          </a:xfrm>
          <a:custGeom>
            <a:avLst/>
            <a:gdLst/>
            <a:ahLst/>
            <a:cxnLst/>
            <a:rect l="l" t="t" r="r" b="b"/>
            <a:pathLst>
              <a:path h="574675">
                <a:moveTo>
                  <a:pt x="0" y="0"/>
                </a:moveTo>
                <a:lnTo>
                  <a:pt x="0" y="574294"/>
                </a:lnTo>
              </a:path>
            </a:pathLst>
          </a:custGeom>
          <a:ln w="76200">
            <a:solidFill>
              <a:srgbClr val="45A0F5"/>
            </a:solidFill>
          </a:ln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60" y="498955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5A0F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인물 소개</a:t>
            </a:r>
          </a:p>
        </p:txBody>
      </p:sp>
      <p:sp>
        <p:nvSpPr>
          <p:cNvPr id="7" name="object 6"/>
          <p:cNvSpPr/>
          <p:nvPr/>
        </p:nvSpPr>
        <p:spPr>
          <a:xfrm>
            <a:off x="729500" y="943736"/>
            <a:ext cx="149225" cy="185420"/>
          </a:xfrm>
          <a:custGeom>
            <a:avLst/>
            <a:gdLst/>
            <a:ahLst/>
            <a:cxnLst/>
            <a:rect l="l" t="t" r="r" b="b"/>
            <a:pathLst>
              <a:path w="149225" h="185419">
                <a:moveTo>
                  <a:pt x="17830" y="13715"/>
                </a:moveTo>
                <a:lnTo>
                  <a:pt x="0" y="13715"/>
                </a:lnTo>
                <a:lnTo>
                  <a:pt x="0" y="132079"/>
                </a:lnTo>
                <a:lnTo>
                  <a:pt x="38709" y="131572"/>
                </a:lnTo>
                <a:lnTo>
                  <a:pt x="79044" y="124713"/>
                </a:lnTo>
                <a:lnTo>
                  <a:pt x="79044" y="116586"/>
                </a:lnTo>
                <a:lnTo>
                  <a:pt x="17830" y="116586"/>
                </a:lnTo>
                <a:lnTo>
                  <a:pt x="17830" y="13715"/>
                </a:lnTo>
                <a:close/>
              </a:path>
              <a:path w="149225" h="185419">
                <a:moveTo>
                  <a:pt x="79044" y="109854"/>
                </a:moveTo>
                <a:lnTo>
                  <a:pt x="33873" y="116423"/>
                </a:lnTo>
                <a:lnTo>
                  <a:pt x="25730" y="116586"/>
                </a:lnTo>
                <a:lnTo>
                  <a:pt x="79044" y="116586"/>
                </a:lnTo>
                <a:lnTo>
                  <a:pt x="79044" y="109854"/>
                </a:lnTo>
                <a:close/>
              </a:path>
              <a:path w="149225" h="185419">
                <a:moveTo>
                  <a:pt x="148767" y="83692"/>
                </a:moveTo>
                <a:lnTo>
                  <a:pt x="131343" y="83692"/>
                </a:lnTo>
                <a:lnTo>
                  <a:pt x="131343" y="185038"/>
                </a:lnTo>
                <a:lnTo>
                  <a:pt x="148767" y="185038"/>
                </a:lnTo>
                <a:lnTo>
                  <a:pt x="148767" y="83692"/>
                </a:lnTo>
                <a:close/>
              </a:path>
              <a:path w="149225" h="185419">
                <a:moveTo>
                  <a:pt x="104584" y="2032"/>
                </a:moveTo>
                <a:lnTo>
                  <a:pt x="87553" y="2032"/>
                </a:lnTo>
                <a:lnTo>
                  <a:pt x="87553" y="180339"/>
                </a:lnTo>
                <a:lnTo>
                  <a:pt x="104584" y="180339"/>
                </a:lnTo>
                <a:lnTo>
                  <a:pt x="104584" y="83692"/>
                </a:lnTo>
                <a:lnTo>
                  <a:pt x="148767" y="83692"/>
                </a:lnTo>
                <a:lnTo>
                  <a:pt x="148767" y="68707"/>
                </a:lnTo>
                <a:lnTo>
                  <a:pt x="104584" y="68707"/>
                </a:lnTo>
                <a:lnTo>
                  <a:pt x="104584" y="2032"/>
                </a:lnTo>
                <a:close/>
              </a:path>
              <a:path w="149225" h="185419">
                <a:moveTo>
                  <a:pt x="148767" y="0"/>
                </a:moveTo>
                <a:lnTo>
                  <a:pt x="131343" y="0"/>
                </a:lnTo>
                <a:lnTo>
                  <a:pt x="131343" y="68707"/>
                </a:lnTo>
                <a:lnTo>
                  <a:pt x="148767" y="68707"/>
                </a:lnTo>
                <a:lnTo>
                  <a:pt x="148767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952106" y="943736"/>
            <a:ext cx="518159" cy="185420"/>
          </a:xfrm>
          <a:custGeom>
            <a:avLst/>
            <a:gdLst/>
            <a:ahLst/>
            <a:cxnLst/>
            <a:rect l="l" t="t" r="r" b="b"/>
            <a:pathLst>
              <a:path w="518159" h="185419">
                <a:moveTo>
                  <a:pt x="491375" y="125857"/>
                </a:moveTo>
                <a:lnTo>
                  <a:pt x="445528" y="129666"/>
                </a:lnTo>
                <a:lnTo>
                  <a:pt x="437146" y="130175"/>
                </a:lnTo>
                <a:lnTo>
                  <a:pt x="420890" y="130683"/>
                </a:lnTo>
                <a:lnTo>
                  <a:pt x="361454" y="130937"/>
                </a:lnTo>
                <a:lnTo>
                  <a:pt x="361454" y="146176"/>
                </a:lnTo>
                <a:lnTo>
                  <a:pt x="413651" y="146050"/>
                </a:lnTo>
                <a:lnTo>
                  <a:pt x="421652" y="145668"/>
                </a:lnTo>
                <a:lnTo>
                  <a:pt x="429780" y="145414"/>
                </a:lnTo>
                <a:lnTo>
                  <a:pt x="477786" y="142239"/>
                </a:lnTo>
                <a:lnTo>
                  <a:pt x="491375" y="140462"/>
                </a:lnTo>
                <a:lnTo>
                  <a:pt x="491375" y="125857"/>
                </a:lnTo>
                <a:close/>
              </a:path>
              <a:path w="518159" h="185419">
                <a:moveTo>
                  <a:pt x="323481" y="108838"/>
                </a:moveTo>
                <a:lnTo>
                  <a:pt x="203860" y="108838"/>
                </a:lnTo>
                <a:lnTo>
                  <a:pt x="203860" y="123189"/>
                </a:lnTo>
                <a:lnTo>
                  <a:pt x="306222" y="123189"/>
                </a:lnTo>
                <a:lnTo>
                  <a:pt x="306222" y="139826"/>
                </a:lnTo>
                <a:lnTo>
                  <a:pt x="203860" y="139826"/>
                </a:lnTo>
                <a:lnTo>
                  <a:pt x="203860" y="185038"/>
                </a:lnTo>
                <a:lnTo>
                  <a:pt x="328307" y="185038"/>
                </a:lnTo>
                <a:lnTo>
                  <a:pt x="328307" y="170687"/>
                </a:lnTo>
                <a:lnTo>
                  <a:pt x="221094" y="170687"/>
                </a:lnTo>
                <a:lnTo>
                  <a:pt x="221094" y="153670"/>
                </a:lnTo>
                <a:lnTo>
                  <a:pt x="323481" y="153670"/>
                </a:lnTo>
                <a:lnTo>
                  <a:pt x="323481" y="108838"/>
                </a:lnTo>
                <a:close/>
              </a:path>
              <a:path w="518159" h="185419">
                <a:moveTo>
                  <a:pt x="351802" y="77850"/>
                </a:moveTo>
                <a:lnTo>
                  <a:pt x="175488" y="77850"/>
                </a:lnTo>
                <a:lnTo>
                  <a:pt x="175488" y="92201"/>
                </a:lnTo>
                <a:lnTo>
                  <a:pt x="351802" y="92201"/>
                </a:lnTo>
                <a:lnTo>
                  <a:pt x="351802" y="77850"/>
                </a:lnTo>
                <a:close/>
              </a:path>
              <a:path w="518159" h="185419">
                <a:moveTo>
                  <a:pt x="428764" y="11175"/>
                </a:moveTo>
                <a:lnTo>
                  <a:pt x="414286" y="11175"/>
                </a:lnTo>
                <a:lnTo>
                  <a:pt x="407682" y="12318"/>
                </a:lnTo>
                <a:lnTo>
                  <a:pt x="401713" y="14732"/>
                </a:lnTo>
                <a:lnTo>
                  <a:pt x="395744" y="17017"/>
                </a:lnTo>
                <a:lnTo>
                  <a:pt x="390791" y="20320"/>
                </a:lnTo>
                <a:lnTo>
                  <a:pt x="386727" y="24511"/>
                </a:lnTo>
                <a:lnTo>
                  <a:pt x="382536" y="28701"/>
                </a:lnTo>
                <a:lnTo>
                  <a:pt x="379361" y="33654"/>
                </a:lnTo>
                <a:lnTo>
                  <a:pt x="377202" y="39370"/>
                </a:lnTo>
                <a:lnTo>
                  <a:pt x="374916" y="45212"/>
                </a:lnTo>
                <a:lnTo>
                  <a:pt x="373900" y="51308"/>
                </a:lnTo>
                <a:lnTo>
                  <a:pt x="373900" y="64515"/>
                </a:lnTo>
                <a:lnTo>
                  <a:pt x="374916" y="70738"/>
                </a:lnTo>
                <a:lnTo>
                  <a:pt x="377202" y="76453"/>
                </a:lnTo>
                <a:lnTo>
                  <a:pt x="379361" y="82296"/>
                </a:lnTo>
                <a:lnTo>
                  <a:pt x="382536" y="87249"/>
                </a:lnTo>
                <a:lnTo>
                  <a:pt x="386727" y="91439"/>
                </a:lnTo>
                <a:lnTo>
                  <a:pt x="390791" y="95630"/>
                </a:lnTo>
                <a:lnTo>
                  <a:pt x="395744" y="98805"/>
                </a:lnTo>
                <a:lnTo>
                  <a:pt x="407682" y="103632"/>
                </a:lnTo>
                <a:lnTo>
                  <a:pt x="414286" y="104775"/>
                </a:lnTo>
                <a:lnTo>
                  <a:pt x="428764" y="104775"/>
                </a:lnTo>
                <a:lnTo>
                  <a:pt x="435368" y="103632"/>
                </a:lnTo>
                <a:lnTo>
                  <a:pt x="447179" y="98805"/>
                </a:lnTo>
                <a:lnTo>
                  <a:pt x="452259" y="95630"/>
                </a:lnTo>
                <a:lnTo>
                  <a:pt x="458170" y="89535"/>
                </a:lnTo>
                <a:lnTo>
                  <a:pt x="412254" y="89535"/>
                </a:lnTo>
                <a:lnTo>
                  <a:pt x="405015" y="86740"/>
                </a:lnTo>
                <a:lnTo>
                  <a:pt x="399681" y="81025"/>
                </a:lnTo>
                <a:lnTo>
                  <a:pt x="394347" y="75437"/>
                </a:lnTo>
                <a:lnTo>
                  <a:pt x="391680" y="67690"/>
                </a:lnTo>
                <a:lnTo>
                  <a:pt x="391680" y="48260"/>
                </a:lnTo>
                <a:lnTo>
                  <a:pt x="394347" y="40512"/>
                </a:lnTo>
                <a:lnTo>
                  <a:pt x="399681" y="34798"/>
                </a:lnTo>
                <a:lnTo>
                  <a:pt x="405015" y="29210"/>
                </a:lnTo>
                <a:lnTo>
                  <a:pt x="412254" y="26288"/>
                </a:lnTo>
                <a:lnTo>
                  <a:pt x="458047" y="26288"/>
                </a:lnTo>
                <a:lnTo>
                  <a:pt x="452259" y="20320"/>
                </a:lnTo>
                <a:lnTo>
                  <a:pt x="447179" y="17017"/>
                </a:lnTo>
                <a:lnTo>
                  <a:pt x="441337" y="14732"/>
                </a:lnTo>
                <a:lnTo>
                  <a:pt x="435368" y="12318"/>
                </a:lnTo>
                <a:lnTo>
                  <a:pt x="428764" y="11175"/>
                </a:lnTo>
                <a:close/>
              </a:path>
              <a:path w="518159" h="185419">
                <a:moveTo>
                  <a:pt x="458047" y="26288"/>
                </a:moveTo>
                <a:lnTo>
                  <a:pt x="430669" y="26288"/>
                </a:lnTo>
                <a:lnTo>
                  <a:pt x="437908" y="29210"/>
                </a:lnTo>
                <a:lnTo>
                  <a:pt x="443242" y="34798"/>
                </a:lnTo>
                <a:lnTo>
                  <a:pt x="448576" y="40512"/>
                </a:lnTo>
                <a:lnTo>
                  <a:pt x="451243" y="48260"/>
                </a:lnTo>
                <a:lnTo>
                  <a:pt x="451243" y="67690"/>
                </a:lnTo>
                <a:lnTo>
                  <a:pt x="448576" y="75437"/>
                </a:lnTo>
                <a:lnTo>
                  <a:pt x="443242" y="81025"/>
                </a:lnTo>
                <a:lnTo>
                  <a:pt x="437908" y="86740"/>
                </a:lnTo>
                <a:lnTo>
                  <a:pt x="430669" y="89535"/>
                </a:lnTo>
                <a:lnTo>
                  <a:pt x="458170" y="89535"/>
                </a:lnTo>
                <a:lnTo>
                  <a:pt x="469150" y="64515"/>
                </a:lnTo>
                <a:lnTo>
                  <a:pt x="469150" y="51308"/>
                </a:lnTo>
                <a:lnTo>
                  <a:pt x="468007" y="45212"/>
                </a:lnTo>
                <a:lnTo>
                  <a:pt x="465848" y="39370"/>
                </a:lnTo>
                <a:lnTo>
                  <a:pt x="463562" y="33654"/>
                </a:lnTo>
                <a:lnTo>
                  <a:pt x="460387" y="28701"/>
                </a:lnTo>
                <a:lnTo>
                  <a:pt x="458047" y="26288"/>
                </a:lnTo>
                <a:close/>
              </a:path>
              <a:path w="518159" h="185419">
                <a:moveTo>
                  <a:pt x="53975" y="10540"/>
                </a:moveTo>
                <a:lnTo>
                  <a:pt x="40703" y="10540"/>
                </a:lnTo>
                <a:lnTo>
                  <a:pt x="34505" y="11937"/>
                </a:lnTo>
                <a:lnTo>
                  <a:pt x="28752" y="14732"/>
                </a:lnTo>
                <a:lnTo>
                  <a:pt x="22999" y="17652"/>
                </a:lnTo>
                <a:lnTo>
                  <a:pt x="17983" y="21843"/>
                </a:lnTo>
                <a:lnTo>
                  <a:pt x="13716" y="27432"/>
                </a:lnTo>
                <a:lnTo>
                  <a:pt x="9448" y="32892"/>
                </a:lnTo>
                <a:lnTo>
                  <a:pt x="0" y="76708"/>
                </a:lnTo>
                <a:lnTo>
                  <a:pt x="228" y="84585"/>
                </a:lnTo>
                <a:lnTo>
                  <a:pt x="17983" y="131825"/>
                </a:lnTo>
                <a:lnTo>
                  <a:pt x="40703" y="143128"/>
                </a:lnTo>
                <a:lnTo>
                  <a:pt x="53975" y="143128"/>
                </a:lnTo>
                <a:lnTo>
                  <a:pt x="60159" y="141604"/>
                </a:lnTo>
                <a:lnTo>
                  <a:pt x="71678" y="136016"/>
                </a:lnTo>
                <a:lnTo>
                  <a:pt x="76657" y="131825"/>
                </a:lnTo>
                <a:lnTo>
                  <a:pt x="79900" y="127508"/>
                </a:lnTo>
                <a:lnTo>
                  <a:pt x="42506" y="127508"/>
                </a:lnTo>
                <a:lnTo>
                  <a:pt x="38315" y="126237"/>
                </a:lnTo>
                <a:lnTo>
                  <a:pt x="34671" y="123698"/>
                </a:lnTo>
                <a:lnTo>
                  <a:pt x="31013" y="121285"/>
                </a:lnTo>
                <a:lnTo>
                  <a:pt x="27940" y="117728"/>
                </a:lnTo>
                <a:lnTo>
                  <a:pt x="22948" y="108838"/>
                </a:lnTo>
                <a:lnTo>
                  <a:pt x="21056" y="103504"/>
                </a:lnTo>
                <a:lnTo>
                  <a:pt x="19773" y="97282"/>
                </a:lnTo>
                <a:lnTo>
                  <a:pt x="18478" y="91186"/>
                </a:lnTo>
                <a:lnTo>
                  <a:pt x="17878" y="84585"/>
                </a:lnTo>
                <a:lnTo>
                  <a:pt x="17876" y="68849"/>
                </a:lnTo>
                <a:lnTo>
                  <a:pt x="18478" y="62229"/>
                </a:lnTo>
                <a:lnTo>
                  <a:pt x="19773" y="56134"/>
                </a:lnTo>
                <a:lnTo>
                  <a:pt x="21056" y="49911"/>
                </a:lnTo>
                <a:lnTo>
                  <a:pt x="42506" y="26162"/>
                </a:lnTo>
                <a:lnTo>
                  <a:pt x="79895" y="26162"/>
                </a:lnTo>
                <a:lnTo>
                  <a:pt x="76657" y="21843"/>
                </a:lnTo>
                <a:lnTo>
                  <a:pt x="71678" y="17652"/>
                </a:lnTo>
                <a:lnTo>
                  <a:pt x="65925" y="14732"/>
                </a:lnTo>
                <a:lnTo>
                  <a:pt x="60159" y="11937"/>
                </a:lnTo>
                <a:lnTo>
                  <a:pt x="53975" y="10540"/>
                </a:lnTo>
                <a:close/>
              </a:path>
              <a:path w="518159" h="185419">
                <a:moveTo>
                  <a:pt x="79895" y="26162"/>
                </a:moveTo>
                <a:lnTo>
                  <a:pt x="51955" y="26162"/>
                </a:lnTo>
                <a:lnTo>
                  <a:pt x="56146" y="27304"/>
                </a:lnTo>
                <a:lnTo>
                  <a:pt x="59804" y="29717"/>
                </a:lnTo>
                <a:lnTo>
                  <a:pt x="74701" y="56134"/>
                </a:lnTo>
                <a:lnTo>
                  <a:pt x="75984" y="62229"/>
                </a:lnTo>
                <a:lnTo>
                  <a:pt x="76585" y="68849"/>
                </a:lnTo>
                <a:lnTo>
                  <a:pt x="76584" y="84585"/>
                </a:lnTo>
                <a:lnTo>
                  <a:pt x="75984" y="91186"/>
                </a:lnTo>
                <a:lnTo>
                  <a:pt x="74701" y="97282"/>
                </a:lnTo>
                <a:lnTo>
                  <a:pt x="73418" y="103504"/>
                </a:lnTo>
                <a:lnTo>
                  <a:pt x="71526" y="108838"/>
                </a:lnTo>
                <a:lnTo>
                  <a:pt x="66522" y="117728"/>
                </a:lnTo>
                <a:lnTo>
                  <a:pt x="63449" y="121285"/>
                </a:lnTo>
                <a:lnTo>
                  <a:pt x="59804" y="123698"/>
                </a:lnTo>
                <a:lnTo>
                  <a:pt x="56146" y="126237"/>
                </a:lnTo>
                <a:lnTo>
                  <a:pt x="51955" y="127508"/>
                </a:lnTo>
                <a:lnTo>
                  <a:pt x="79900" y="127508"/>
                </a:lnTo>
                <a:lnTo>
                  <a:pt x="94234" y="84585"/>
                </a:lnTo>
                <a:lnTo>
                  <a:pt x="94462" y="76708"/>
                </a:lnTo>
                <a:lnTo>
                  <a:pt x="94234" y="68849"/>
                </a:lnTo>
                <a:lnTo>
                  <a:pt x="80752" y="27304"/>
                </a:lnTo>
                <a:lnTo>
                  <a:pt x="79895" y="26162"/>
                </a:lnTo>
                <a:close/>
              </a:path>
              <a:path w="518159" h="185419">
                <a:moveTo>
                  <a:pt x="321576" y="4445"/>
                </a:moveTo>
                <a:lnTo>
                  <a:pt x="204266" y="4445"/>
                </a:lnTo>
                <a:lnTo>
                  <a:pt x="204266" y="61849"/>
                </a:lnTo>
                <a:lnTo>
                  <a:pt x="322846" y="61849"/>
                </a:lnTo>
                <a:lnTo>
                  <a:pt x="322846" y="47878"/>
                </a:lnTo>
                <a:lnTo>
                  <a:pt x="222097" y="47878"/>
                </a:lnTo>
                <a:lnTo>
                  <a:pt x="222097" y="19050"/>
                </a:lnTo>
                <a:lnTo>
                  <a:pt x="321576" y="19050"/>
                </a:lnTo>
                <a:lnTo>
                  <a:pt x="321576" y="4445"/>
                </a:lnTo>
                <a:close/>
              </a:path>
              <a:path w="518159" h="185419">
                <a:moveTo>
                  <a:pt x="517791" y="0"/>
                </a:moveTo>
                <a:lnTo>
                  <a:pt x="500900" y="0"/>
                </a:lnTo>
                <a:lnTo>
                  <a:pt x="500900" y="185038"/>
                </a:lnTo>
                <a:lnTo>
                  <a:pt x="517791" y="185038"/>
                </a:lnTo>
                <a:lnTo>
                  <a:pt x="517791" y="0"/>
                </a:lnTo>
                <a:close/>
              </a:path>
              <a:path w="518159" h="185419">
                <a:moveTo>
                  <a:pt x="140474" y="0"/>
                </a:moveTo>
                <a:lnTo>
                  <a:pt x="123037" y="0"/>
                </a:lnTo>
                <a:lnTo>
                  <a:pt x="123037" y="185038"/>
                </a:lnTo>
                <a:lnTo>
                  <a:pt x="140474" y="185038"/>
                </a:lnTo>
                <a:lnTo>
                  <a:pt x="140474" y="84327"/>
                </a:lnTo>
                <a:lnTo>
                  <a:pt x="172288" y="84327"/>
                </a:lnTo>
                <a:lnTo>
                  <a:pt x="172288" y="68707"/>
                </a:lnTo>
                <a:lnTo>
                  <a:pt x="140474" y="68707"/>
                </a:lnTo>
                <a:lnTo>
                  <a:pt x="140474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1543050" y="943736"/>
            <a:ext cx="333375" cy="181610"/>
          </a:xfrm>
          <a:custGeom>
            <a:avLst/>
            <a:gdLst/>
            <a:ahLst/>
            <a:cxnLst/>
            <a:rect l="l" t="t" r="r" b="b"/>
            <a:pathLst>
              <a:path w="333375" h="181609">
                <a:moveTo>
                  <a:pt x="231012" y="124078"/>
                </a:moveTo>
                <a:lnTo>
                  <a:pt x="213106" y="124078"/>
                </a:lnTo>
                <a:lnTo>
                  <a:pt x="213106" y="181355"/>
                </a:lnTo>
                <a:lnTo>
                  <a:pt x="332867" y="181355"/>
                </a:lnTo>
                <a:lnTo>
                  <a:pt x="332867" y="166242"/>
                </a:lnTo>
                <a:lnTo>
                  <a:pt x="231012" y="166242"/>
                </a:lnTo>
                <a:lnTo>
                  <a:pt x="231012" y="124078"/>
                </a:lnTo>
                <a:close/>
              </a:path>
              <a:path w="333375" h="181609">
                <a:moveTo>
                  <a:pt x="328675" y="0"/>
                </a:moveTo>
                <a:lnTo>
                  <a:pt x="311404" y="0"/>
                </a:lnTo>
                <a:lnTo>
                  <a:pt x="311404" y="133730"/>
                </a:lnTo>
                <a:lnTo>
                  <a:pt x="328675" y="133730"/>
                </a:lnTo>
                <a:lnTo>
                  <a:pt x="328675" y="0"/>
                </a:lnTo>
                <a:close/>
              </a:path>
              <a:path w="333375" h="181609">
                <a:moveTo>
                  <a:pt x="236093" y="7874"/>
                </a:moveTo>
                <a:lnTo>
                  <a:pt x="222376" y="7874"/>
                </a:lnTo>
                <a:lnTo>
                  <a:pt x="216026" y="9016"/>
                </a:lnTo>
                <a:lnTo>
                  <a:pt x="184912" y="36322"/>
                </a:lnTo>
                <a:lnTo>
                  <a:pt x="182499" y="42037"/>
                </a:lnTo>
                <a:lnTo>
                  <a:pt x="181356" y="48387"/>
                </a:lnTo>
                <a:lnTo>
                  <a:pt x="181356" y="61722"/>
                </a:lnTo>
                <a:lnTo>
                  <a:pt x="182499" y="67945"/>
                </a:lnTo>
                <a:lnTo>
                  <a:pt x="184912" y="73533"/>
                </a:lnTo>
                <a:lnTo>
                  <a:pt x="187325" y="79248"/>
                </a:lnTo>
                <a:lnTo>
                  <a:pt x="222376" y="101473"/>
                </a:lnTo>
                <a:lnTo>
                  <a:pt x="236093" y="101473"/>
                </a:lnTo>
                <a:lnTo>
                  <a:pt x="266133" y="85978"/>
                </a:lnTo>
                <a:lnTo>
                  <a:pt x="225298" y="85978"/>
                </a:lnTo>
                <a:lnTo>
                  <a:pt x="221233" y="85216"/>
                </a:lnTo>
                <a:lnTo>
                  <a:pt x="217550" y="83565"/>
                </a:lnTo>
                <a:lnTo>
                  <a:pt x="213994" y="82041"/>
                </a:lnTo>
                <a:lnTo>
                  <a:pt x="210819" y="79883"/>
                </a:lnTo>
                <a:lnTo>
                  <a:pt x="205486" y="74549"/>
                </a:lnTo>
                <a:lnTo>
                  <a:pt x="203454" y="71247"/>
                </a:lnTo>
                <a:lnTo>
                  <a:pt x="200660" y="63626"/>
                </a:lnTo>
                <a:lnTo>
                  <a:pt x="200025" y="59436"/>
                </a:lnTo>
                <a:lnTo>
                  <a:pt x="200025" y="50291"/>
                </a:lnTo>
                <a:lnTo>
                  <a:pt x="225298" y="23113"/>
                </a:lnTo>
                <a:lnTo>
                  <a:pt x="265741" y="23113"/>
                </a:lnTo>
                <a:lnTo>
                  <a:pt x="263779" y="21209"/>
                </a:lnTo>
                <a:lnTo>
                  <a:pt x="259587" y="17017"/>
                </a:lnTo>
                <a:lnTo>
                  <a:pt x="254381" y="13842"/>
                </a:lnTo>
                <a:lnTo>
                  <a:pt x="242569" y="9016"/>
                </a:lnTo>
                <a:lnTo>
                  <a:pt x="236093" y="7874"/>
                </a:lnTo>
                <a:close/>
              </a:path>
              <a:path w="333375" h="181609">
                <a:moveTo>
                  <a:pt x="265741" y="23113"/>
                </a:moveTo>
                <a:lnTo>
                  <a:pt x="234187" y="23113"/>
                </a:lnTo>
                <a:lnTo>
                  <a:pt x="238251" y="23875"/>
                </a:lnTo>
                <a:lnTo>
                  <a:pt x="245618" y="26924"/>
                </a:lnTo>
                <a:lnTo>
                  <a:pt x="259714" y="50291"/>
                </a:lnTo>
                <a:lnTo>
                  <a:pt x="259714" y="59436"/>
                </a:lnTo>
                <a:lnTo>
                  <a:pt x="241935" y="83565"/>
                </a:lnTo>
                <a:lnTo>
                  <a:pt x="238251" y="85216"/>
                </a:lnTo>
                <a:lnTo>
                  <a:pt x="234187" y="85978"/>
                </a:lnTo>
                <a:lnTo>
                  <a:pt x="266133" y="85978"/>
                </a:lnTo>
                <a:lnTo>
                  <a:pt x="268097" y="84074"/>
                </a:lnTo>
                <a:lnTo>
                  <a:pt x="271525" y="79248"/>
                </a:lnTo>
                <a:lnTo>
                  <a:pt x="273938" y="73533"/>
                </a:lnTo>
                <a:lnTo>
                  <a:pt x="276351" y="67945"/>
                </a:lnTo>
                <a:lnTo>
                  <a:pt x="277622" y="61722"/>
                </a:lnTo>
                <a:lnTo>
                  <a:pt x="277622" y="48387"/>
                </a:lnTo>
                <a:lnTo>
                  <a:pt x="276351" y="42037"/>
                </a:lnTo>
                <a:lnTo>
                  <a:pt x="273938" y="36322"/>
                </a:lnTo>
                <a:lnTo>
                  <a:pt x="271525" y="30479"/>
                </a:lnTo>
                <a:lnTo>
                  <a:pt x="268097" y="25400"/>
                </a:lnTo>
                <a:lnTo>
                  <a:pt x="265741" y="23113"/>
                </a:lnTo>
                <a:close/>
              </a:path>
              <a:path w="333375" h="181609">
                <a:moveTo>
                  <a:pt x="49656" y="124078"/>
                </a:moveTo>
                <a:lnTo>
                  <a:pt x="31750" y="124078"/>
                </a:lnTo>
                <a:lnTo>
                  <a:pt x="31750" y="181355"/>
                </a:lnTo>
                <a:lnTo>
                  <a:pt x="151511" y="181355"/>
                </a:lnTo>
                <a:lnTo>
                  <a:pt x="151511" y="166242"/>
                </a:lnTo>
                <a:lnTo>
                  <a:pt x="49656" y="166242"/>
                </a:lnTo>
                <a:lnTo>
                  <a:pt x="49656" y="124078"/>
                </a:lnTo>
                <a:close/>
              </a:path>
              <a:path w="333375" h="181609">
                <a:moveTo>
                  <a:pt x="147574" y="87375"/>
                </a:moveTo>
                <a:lnTo>
                  <a:pt x="130048" y="87375"/>
                </a:lnTo>
                <a:lnTo>
                  <a:pt x="130048" y="133730"/>
                </a:lnTo>
                <a:lnTo>
                  <a:pt x="147574" y="133730"/>
                </a:lnTo>
                <a:lnTo>
                  <a:pt x="147574" y="87375"/>
                </a:lnTo>
                <a:close/>
              </a:path>
              <a:path w="333375" h="181609">
                <a:moveTo>
                  <a:pt x="55625" y="7874"/>
                </a:moveTo>
                <a:lnTo>
                  <a:pt x="41147" y="7874"/>
                </a:lnTo>
                <a:lnTo>
                  <a:pt x="34797" y="9016"/>
                </a:lnTo>
                <a:lnTo>
                  <a:pt x="3556" y="36322"/>
                </a:lnTo>
                <a:lnTo>
                  <a:pt x="0" y="48387"/>
                </a:lnTo>
                <a:lnTo>
                  <a:pt x="0" y="61722"/>
                </a:lnTo>
                <a:lnTo>
                  <a:pt x="23113" y="95630"/>
                </a:lnTo>
                <a:lnTo>
                  <a:pt x="41147" y="101473"/>
                </a:lnTo>
                <a:lnTo>
                  <a:pt x="55244" y="101473"/>
                </a:lnTo>
                <a:lnTo>
                  <a:pt x="61975" y="100329"/>
                </a:lnTo>
                <a:lnTo>
                  <a:pt x="73787" y="95250"/>
                </a:lnTo>
                <a:lnTo>
                  <a:pt x="78993" y="91821"/>
                </a:lnTo>
                <a:lnTo>
                  <a:pt x="83312" y="87375"/>
                </a:lnTo>
                <a:lnTo>
                  <a:pt x="147574" y="87375"/>
                </a:lnTo>
                <a:lnTo>
                  <a:pt x="147574" y="85978"/>
                </a:lnTo>
                <a:lnTo>
                  <a:pt x="43941" y="85978"/>
                </a:lnTo>
                <a:lnTo>
                  <a:pt x="39878" y="85216"/>
                </a:lnTo>
                <a:lnTo>
                  <a:pt x="36194" y="83565"/>
                </a:lnTo>
                <a:lnTo>
                  <a:pt x="32638" y="82041"/>
                </a:lnTo>
                <a:lnTo>
                  <a:pt x="29463" y="79883"/>
                </a:lnTo>
                <a:lnTo>
                  <a:pt x="24130" y="74549"/>
                </a:lnTo>
                <a:lnTo>
                  <a:pt x="22097" y="71247"/>
                </a:lnTo>
                <a:lnTo>
                  <a:pt x="19303" y="63626"/>
                </a:lnTo>
                <a:lnTo>
                  <a:pt x="18668" y="59436"/>
                </a:lnTo>
                <a:lnTo>
                  <a:pt x="18668" y="50291"/>
                </a:lnTo>
                <a:lnTo>
                  <a:pt x="43941" y="23113"/>
                </a:lnTo>
                <a:lnTo>
                  <a:pt x="83987" y="23113"/>
                </a:lnTo>
                <a:lnTo>
                  <a:pt x="80009" y="18668"/>
                </a:lnTo>
                <a:lnTo>
                  <a:pt x="74675" y="14859"/>
                </a:lnTo>
                <a:lnTo>
                  <a:pt x="62484" y="9271"/>
                </a:lnTo>
                <a:lnTo>
                  <a:pt x="55625" y="7874"/>
                </a:lnTo>
                <a:close/>
              </a:path>
              <a:path w="333375" h="181609">
                <a:moveTo>
                  <a:pt x="83987" y="23113"/>
                </a:moveTo>
                <a:lnTo>
                  <a:pt x="52831" y="23113"/>
                </a:lnTo>
                <a:lnTo>
                  <a:pt x="56896" y="23875"/>
                </a:lnTo>
                <a:lnTo>
                  <a:pt x="64262" y="26924"/>
                </a:lnTo>
                <a:lnTo>
                  <a:pt x="78359" y="50291"/>
                </a:lnTo>
                <a:lnTo>
                  <a:pt x="78359" y="59436"/>
                </a:lnTo>
                <a:lnTo>
                  <a:pt x="60578" y="83565"/>
                </a:lnTo>
                <a:lnTo>
                  <a:pt x="56896" y="85216"/>
                </a:lnTo>
                <a:lnTo>
                  <a:pt x="52831" y="85978"/>
                </a:lnTo>
                <a:lnTo>
                  <a:pt x="147574" y="85978"/>
                </a:lnTo>
                <a:lnTo>
                  <a:pt x="147574" y="72898"/>
                </a:lnTo>
                <a:lnTo>
                  <a:pt x="92329" y="72898"/>
                </a:lnTo>
                <a:lnTo>
                  <a:pt x="94742" y="67310"/>
                </a:lnTo>
                <a:lnTo>
                  <a:pt x="95812" y="61722"/>
                </a:lnTo>
                <a:lnTo>
                  <a:pt x="95818" y="48387"/>
                </a:lnTo>
                <a:lnTo>
                  <a:pt x="94868" y="42925"/>
                </a:lnTo>
                <a:lnTo>
                  <a:pt x="92837" y="37718"/>
                </a:lnTo>
                <a:lnTo>
                  <a:pt x="147574" y="37718"/>
                </a:lnTo>
                <a:lnTo>
                  <a:pt x="147574" y="23495"/>
                </a:lnTo>
                <a:lnTo>
                  <a:pt x="84327" y="23495"/>
                </a:lnTo>
                <a:lnTo>
                  <a:pt x="83987" y="23113"/>
                </a:lnTo>
                <a:close/>
              </a:path>
              <a:path w="333375" h="181609">
                <a:moveTo>
                  <a:pt x="147574" y="37718"/>
                </a:moveTo>
                <a:lnTo>
                  <a:pt x="130301" y="37718"/>
                </a:lnTo>
                <a:lnTo>
                  <a:pt x="130301" y="72898"/>
                </a:lnTo>
                <a:lnTo>
                  <a:pt x="147574" y="72898"/>
                </a:lnTo>
                <a:lnTo>
                  <a:pt x="147574" y="37718"/>
                </a:lnTo>
                <a:close/>
              </a:path>
              <a:path w="333375" h="181609">
                <a:moveTo>
                  <a:pt x="147574" y="0"/>
                </a:moveTo>
                <a:lnTo>
                  <a:pt x="130048" y="0"/>
                </a:lnTo>
                <a:lnTo>
                  <a:pt x="130048" y="23495"/>
                </a:lnTo>
                <a:lnTo>
                  <a:pt x="147574" y="23495"/>
                </a:lnTo>
                <a:lnTo>
                  <a:pt x="147574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24200" y="1803052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아들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'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연인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24200" y="2273126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초반의 여성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19800" y="1767185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가난한 집안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9800" y="4262735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자신의 가난을 부끄러워하지 않음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28791" y="2965102"/>
            <a:ext cx="47195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대학원에 진학해 공부를 더 하고 싶어함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28791" y="2129135"/>
            <a:ext cx="301076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부양해야 할 가족이 있음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28791" y="3801070"/>
            <a:ext cx="514916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현을 통해 상류층으로 편입하려 하지 않음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9800" y="2599035"/>
            <a:ext cx="4623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능동적인 삶과 자기계발에 적극적임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19800" y="3430885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강한 자립심과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자존감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이등변 삼각형 18"/>
          <p:cNvSpPr/>
          <p:nvPr/>
        </p:nvSpPr>
        <p:spPr>
          <a:xfrm rot="5400000">
            <a:off x="2790825" y="1948159"/>
            <a:ext cx="228600" cy="171450"/>
          </a:xfrm>
          <a:prstGeom prst="triangle">
            <a:avLst/>
          </a:prstGeom>
          <a:solidFill>
            <a:srgbClr val="45A0F5"/>
          </a:solidFill>
          <a:ln>
            <a:solidFill>
              <a:srgbClr val="45A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이등변 삼각형 19"/>
          <p:cNvSpPr/>
          <p:nvPr/>
        </p:nvSpPr>
        <p:spPr>
          <a:xfrm rot="5400000">
            <a:off x="5686425" y="1912292"/>
            <a:ext cx="228600" cy="171450"/>
          </a:xfrm>
          <a:prstGeom prst="triangle">
            <a:avLst/>
          </a:prstGeom>
          <a:solidFill>
            <a:srgbClr val="45A0F5"/>
          </a:solidFill>
          <a:ln>
            <a:solidFill>
              <a:srgbClr val="45A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08307" y="5512713"/>
            <a:ext cx="814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“(</a:t>
            </a:r>
            <a:r>
              <a:rPr lang="ko-KR" altLang="en-US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도란은</a:t>
            </a:r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 넌 </a:t>
            </a:r>
            <a:r>
              <a:rPr lang="ko-KR" altLang="en-US" sz="2200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울트라</a:t>
            </a:r>
            <a:r>
              <a:rPr lang="ko-KR" altLang="en-US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부잣집 아들이구나</a:t>
            </a:r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하고는 입을 닫아버렸다</a:t>
            </a:r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  <a:endParaRPr lang="ko-KR" altLang="en-US" sz="2200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08307" y="5029200"/>
            <a:ext cx="928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아니</a:t>
            </a:r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무슨 자장면 주제에 무슨 봉사료에요</a:t>
            </a:r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  <a:r>
              <a:rPr lang="ko-KR" altLang="en-US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도란이  영 불편한 표정으로 묻는다</a:t>
            </a:r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  <a:endParaRPr lang="ko-KR" altLang="en-US" sz="2200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24200" y="2743200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명문대생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99846" y="3653135"/>
            <a:ext cx="88998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itchFamily="18" charset="-127"/>
                <a:ea typeface="나눔명조 ExtraBold" pitchFamily="18" charset="-127"/>
              </a:rPr>
              <a:t>도란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0" y="6272784"/>
            <a:ext cx="12192000" cy="585470"/>
            <a:chOff x="0" y="6272784"/>
            <a:chExt cx="12192000" cy="585470"/>
          </a:xfrm>
        </p:grpSpPr>
        <p:sp>
          <p:nvSpPr>
            <p:cNvPr id="26" name="object 5"/>
            <p:cNvSpPr/>
            <p:nvPr/>
          </p:nvSpPr>
          <p:spPr>
            <a:xfrm>
              <a:off x="0" y="6272784"/>
              <a:ext cx="12192000" cy="585470"/>
            </a:xfrm>
            <a:custGeom>
              <a:avLst/>
              <a:gdLst/>
              <a:ahLst/>
              <a:cxnLst/>
              <a:rect l="l" t="t" r="r" b="b"/>
              <a:pathLst>
                <a:path w="12192000" h="585470">
                  <a:moveTo>
                    <a:pt x="423125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000" y="585215"/>
                  </a:lnTo>
                  <a:lnTo>
                    <a:pt x="12192000" y="288289"/>
                  </a:lnTo>
                  <a:lnTo>
                    <a:pt x="729157" y="288289"/>
                  </a:lnTo>
                  <a:lnTo>
                    <a:pt x="423125" y="0"/>
                  </a:lnTo>
                  <a:close/>
                </a:path>
                <a:path w="12192000" h="585470">
                  <a:moveTo>
                    <a:pt x="12192000" y="0"/>
                  </a:moveTo>
                  <a:lnTo>
                    <a:pt x="1035189" y="0"/>
                  </a:lnTo>
                  <a:lnTo>
                    <a:pt x="729157" y="288289"/>
                  </a:lnTo>
                  <a:lnTo>
                    <a:pt x="12192000" y="288289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A0F5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62000" y="6553200"/>
              <a:ext cx="11430000" cy="304800"/>
            </a:xfrm>
            <a:prstGeom prst="rect">
              <a:avLst/>
            </a:prstGeom>
            <a:solidFill>
              <a:srgbClr val="45A0F5"/>
            </a:solidFill>
            <a:ln>
              <a:solidFill>
                <a:srgbClr val="45A0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object 6"/>
            <p:cNvSpPr/>
            <p:nvPr/>
          </p:nvSpPr>
          <p:spPr>
            <a:xfrm>
              <a:off x="10205846" y="6431546"/>
              <a:ext cx="609600" cy="210185"/>
            </a:xfrm>
            <a:custGeom>
              <a:avLst/>
              <a:gdLst/>
              <a:ahLst/>
              <a:cxnLst/>
              <a:rect l="l" t="t" r="r" b="b"/>
              <a:pathLst>
                <a:path w="609600" h="210184">
                  <a:moveTo>
                    <a:pt x="370331" y="144932"/>
                  </a:moveTo>
                  <a:lnTo>
                    <a:pt x="235076" y="144932"/>
                  </a:lnTo>
                  <a:lnTo>
                    <a:pt x="235076" y="161391"/>
                  </a:lnTo>
                  <a:lnTo>
                    <a:pt x="350647" y="161391"/>
                  </a:lnTo>
                  <a:lnTo>
                    <a:pt x="350647" y="209626"/>
                  </a:lnTo>
                  <a:lnTo>
                    <a:pt x="370331" y="209626"/>
                  </a:lnTo>
                  <a:lnTo>
                    <a:pt x="370331" y="144932"/>
                  </a:lnTo>
                  <a:close/>
                </a:path>
                <a:path w="609600" h="210184">
                  <a:moveTo>
                    <a:pt x="52577" y="143548"/>
                  </a:moveTo>
                  <a:lnTo>
                    <a:pt x="32893" y="143548"/>
                  </a:lnTo>
                  <a:lnTo>
                    <a:pt x="32893" y="205740"/>
                  </a:lnTo>
                  <a:lnTo>
                    <a:pt x="173481" y="205740"/>
                  </a:lnTo>
                  <a:lnTo>
                    <a:pt x="173481" y="188595"/>
                  </a:lnTo>
                  <a:lnTo>
                    <a:pt x="52577" y="188595"/>
                  </a:lnTo>
                  <a:lnTo>
                    <a:pt x="52577" y="143548"/>
                  </a:lnTo>
                  <a:close/>
                </a:path>
                <a:path w="609600" h="210184">
                  <a:moveTo>
                    <a:pt x="114300" y="121386"/>
                  </a:moveTo>
                  <a:lnTo>
                    <a:pt x="94106" y="121386"/>
                  </a:lnTo>
                  <a:lnTo>
                    <a:pt x="94106" y="165735"/>
                  </a:lnTo>
                  <a:lnTo>
                    <a:pt x="114300" y="165735"/>
                  </a:lnTo>
                  <a:lnTo>
                    <a:pt x="114300" y="121386"/>
                  </a:lnTo>
                  <a:close/>
                </a:path>
                <a:path w="609600" h="210184">
                  <a:moveTo>
                    <a:pt x="198627" y="104470"/>
                  </a:moveTo>
                  <a:lnTo>
                    <a:pt x="0" y="104470"/>
                  </a:lnTo>
                  <a:lnTo>
                    <a:pt x="0" y="121386"/>
                  </a:lnTo>
                  <a:lnTo>
                    <a:pt x="198627" y="121386"/>
                  </a:lnTo>
                  <a:lnTo>
                    <a:pt x="198627" y="104470"/>
                  </a:lnTo>
                  <a:close/>
                </a:path>
                <a:path w="609600" h="210184">
                  <a:moveTo>
                    <a:pt x="475614" y="77038"/>
                  </a:moveTo>
                  <a:lnTo>
                    <a:pt x="456437" y="77038"/>
                  </a:lnTo>
                  <a:lnTo>
                    <a:pt x="456437" y="145389"/>
                  </a:lnTo>
                  <a:lnTo>
                    <a:pt x="408431" y="145389"/>
                  </a:lnTo>
                  <a:lnTo>
                    <a:pt x="408431" y="162306"/>
                  </a:lnTo>
                  <a:lnTo>
                    <a:pt x="465962" y="162191"/>
                  </a:lnTo>
                  <a:lnTo>
                    <a:pt x="507110" y="160286"/>
                  </a:lnTo>
                  <a:lnTo>
                    <a:pt x="546861" y="156133"/>
                  </a:lnTo>
                  <a:lnTo>
                    <a:pt x="546861" y="145161"/>
                  </a:lnTo>
                  <a:lnTo>
                    <a:pt x="475614" y="145161"/>
                  </a:lnTo>
                  <a:lnTo>
                    <a:pt x="475614" y="77038"/>
                  </a:lnTo>
                  <a:close/>
                </a:path>
                <a:path w="609600" h="210184">
                  <a:moveTo>
                    <a:pt x="546861" y="140360"/>
                  </a:moveTo>
                  <a:lnTo>
                    <a:pt x="501118" y="144212"/>
                  </a:lnTo>
                  <a:lnTo>
                    <a:pt x="475614" y="145161"/>
                  </a:lnTo>
                  <a:lnTo>
                    <a:pt x="546861" y="145161"/>
                  </a:lnTo>
                  <a:lnTo>
                    <a:pt x="546861" y="140360"/>
                  </a:lnTo>
                  <a:close/>
                </a:path>
                <a:path w="609600" h="210184">
                  <a:moveTo>
                    <a:pt x="527050" y="19431"/>
                  </a:moveTo>
                  <a:lnTo>
                    <a:pt x="422148" y="19431"/>
                  </a:lnTo>
                  <a:lnTo>
                    <a:pt x="422148" y="36347"/>
                  </a:lnTo>
                  <a:lnTo>
                    <a:pt x="507364" y="36347"/>
                  </a:lnTo>
                  <a:lnTo>
                    <a:pt x="507083" y="46748"/>
                  </a:lnTo>
                  <a:lnTo>
                    <a:pt x="504257" y="90425"/>
                  </a:lnTo>
                  <a:lnTo>
                    <a:pt x="498221" y="122529"/>
                  </a:lnTo>
                  <a:lnTo>
                    <a:pt x="517651" y="122529"/>
                  </a:lnTo>
                  <a:lnTo>
                    <a:pt x="524293" y="79152"/>
                  </a:lnTo>
                  <a:lnTo>
                    <a:pt x="526287" y="44577"/>
                  </a:lnTo>
                  <a:lnTo>
                    <a:pt x="526669" y="35433"/>
                  </a:lnTo>
                  <a:lnTo>
                    <a:pt x="526923" y="27051"/>
                  </a:lnTo>
                  <a:lnTo>
                    <a:pt x="527050" y="19431"/>
                  </a:lnTo>
                  <a:close/>
                </a:path>
                <a:path w="609600" h="210184">
                  <a:moveTo>
                    <a:pt x="280034" y="56007"/>
                  </a:moveTo>
                  <a:lnTo>
                    <a:pt x="262635" y="56007"/>
                  </a:lnTo>
                  <a:lnTo>
                    <a:pt x="255143" y="56997"/>
                  </a:lnTo>
                  <a:lnTo>
                    <a:pt x="221487" y="82854"/>
                  </a:lnTo>
                  <a:lnTo>
                    <a:pt x="220410" y="97269"/>
                  </a:lnTo>
                  <a:lnTo>
                    <a:pt x="221487" y="101638"/>
                  </a:lnTo>
                  <a:lnTo>
                    <a:pt x="255143" y="127711"/>
                  </a:lnTo>
                  <a:lnTo>
                    <a:pt x="262635" y="128701"/>
                  </a:lnTo>
                  <a:lnTo>
                    <a:pt x="280034" y="128701"/>
                  </a:lnTo>
                  <a:lnTo>
                    <a:pt x="315067" y="113157"/>
                  </a:lnTo>
                  <a:lnTo>
                    <a:pt x="265937" y="113157"/>
                  </a:lnTo>
                  <a:lnTo>
                    <a:pt x="261111" y="112547"/>
                  </a:lnTo>
                  <a:lnTo>
                    <a:pt x="257301" y="111328"/>
                  </a:lnTo>
                  <a:lnTo>
                    <a:pt x="253364" y="110109"/>
                  </a:lnTo>
                  <a:lnTo>
                    <a:pt x="250189" y="108508"/>
                  </a:lnTo>
                  <a:lnTo>
                    <a:pt x="240537" y="94716"/>
                  </a:lnTo>
                  <a:lnTo>
                    <a:pt x="240537" y="89535"/>
                  </a:lnTo>
                  <a:lnTo>
                    <a:pt x="265937" y="71081"/>
                  </a:lnTo>
                  <a:lnTo>
                    <a:pt x="314689" y="71081"/>
                  </a:lnTo>
                  <a:lnTo>
                    <a:pt x="314071" y="70332"/>
                  </a:lnTo>
                  <a:lnTo>
                    <a:pt x="305688" y="63627"/>
                  </a:lnTo>
                  <a:lnTo>
                    <a:pt x="300354" y="60960"/>
                  </a:lnTo>
                  <a:lnTo>
                    <a:pt x="287654" y="56997"/>
                  </a:lnTo>
                  <a:lnTo>
                    <a:pt x="280034" y="56007"/>
                  </a:lnTo>
                  <a:close/>
                </a:path>
                <a:path w="609600" h="210184">
                  <a:moveTo>
                    <a:pt x="314689" y="71081"/>
                  </a:moveTo>
                  <a:lnTo>
                    <a:pt x="277113" y="71081"/>
                  </a:lnTo>
                  <a:lnTo>
                    <a:pt x="281812" y="71704"/>
                  </a:lnTo>
                  <a:lnTo>
                    <a:pt x="285750" y="72923"/>
                  </a:lnTo>
                  <a:lnTo>
                    <a:pt x="302259" y="89535"/>
                  </a:lnTo>
                  <a:lnTo>
                    <a:pt x="302259" y="94716"/>
                  </a:lnTo>
                  <a:lnTo>
                    <a:pt x="301625" y="97269"/>
                  </a:lnTo>
                  <a:lnTo>
                    <a:pt x="299338" y="102298"/>
                  </a:lnTo>
                  <a:lnTo>
                    <a:pt x="297560" y="104546"/>
                  </a:lnTo>
                  <a:lnTo>
                    <a:pt x="295021" y="106527"/>
                  </a:lnTo>
                  <a:lnTo>
                    <a:pt x="292607" y="108508"/>
                  </a:lnTo>
                  <a:lnTo>
                    <a:pt x="289432" y="110109"/>
                  </a:lnTo>
                  <a:lnTo>
                    <a:pt x="285496" y="111328"/>
                  </a:lnTo>
                  <a:lnTo>
                    <a:pt x="281685" y="112547"/>
                  </a:lnTo>
                  <a:lnTo>
                    <a:pt x="276986" y="113157"/>
                  </a:lnTo>
                  <a:lnTo>
                    <a:pt x="315067" y="113157"/>
                  </a:lnTo>
                  <a:lnTo>
                    <a:pt x="317246" y="110490"/>
                  </a:lnTo>
                  <a:lnTo>
                    <a:pt x="321309" y="101638"/>
                  </a:lnTo>
                  <a:lnTo>
                    <a:pt x="322267" y="97269"/>
                  </a:lnTo>
                  <a:lnTo>
                    <a:pt x="322234" y="86982"/>
                  </a:lnTo>
                  <a:lnTo>
                    <a:pt x="321309" y="82854"/>
                  </a:lnTo>
                  <a:lnTo>
                    <a:pt x="317214" y="74142"/>
                  </a:lnTo>
                  <a:lnTo>
                    <a:pt x="314689" y="71081"/>
                  </a:lnTo>
                  <a:close/>
                </a:path>
                <a:path w="609600" h="210184">
                  <a:moveTo>
                    <a:pt x="330073" y="30861"/>
                  </a:moveTo>
                  <a:lnTo>
                    <a:pt x="206248" y="30861"/>
                  </a:lnTo>
                  <a:lnTo>
                    <a:pt x="206248" y="46863"/>
                  </a:lnTo>
                  <a:lnTo>
                    <a:pt x="330073" y="46863"/>
                  </a:lnTo>
                  <a:lnTo>
                    <a:pt x="330073" y="30861"/>
                  </a:lnTo>
                  <a:close/>
                </a:path>
                <a:path w="609600" h="210184">
                  <a:moveTo>
                    <a:pt x="165480" y="5715"/>
                  </a:moveTo>
                  <a:lnTo>
                    <a:pt x="33147" y="5715"/>
                  </a:lnTo>
                  <a:lnTo>
                    <a:pt x="33147" y="80695"/>
                  </a:lnTo>
                  <a:lnTo>
                    <a:pt x="165480" y="80695"/>
                  </a:lnTo>
                  <a:lnTo>
                    <a:pt x="165480" y="64008"/>
                  </a:lnTo>
                  <a:lnTo>
                    <a:pt x="53212" y="64008"/>
                  </a:lnTo>
                  <a:lnTo>
                    <a:pt x="53212" y="23317"/>
                  </a:lnTo>
                  <a:lnTo>
                    <a:pt x="165480" y="23317"/>
                  </a:lnTo>
                  <a:lnTo>
                    <a:pt x="165480" y="5715"/>
                  </a:lnTo>
                  <a:close/>
                </a:path>
                <a:path w="609600" h="210184">
                  <a:moveTo>
                    <a:pt x="165480" y="23317"/>
                  </a:moveTo>
                  <a:lnTo>
                    <a:pt x="145287" y="23317"/>
                  </a:lnTo>
                  <a:lnTo>
                    <a:pt x="145287" y="64008"/>
                  </a:lnTo>
                  <a:lnTo>
                    <a:pt x="165480" y="64008"/>
                  </a:lnTo>
                  <a:lnTo>
                    <a:pt x="165480" y="23317"/>
                  </a:lnTo>
                  <a:close/>
                </a:path>
                <a:path w="609600" h="210184">
                  <a:moveTo>
                    <a:pt x="303656" y="457"/>
                  </a:moveTo>
                  <a:lnTo>
                    <a:pt x="234314" y="457"/>
                  </a:lnTo>
                  <a:lnTo>
                    <a:pt x="234314" y="16459"/>
                  </a:lnTo>
                  <a:lnTo>
                    <a:pt x="303656" y="16459"/>
                  </a:lnTo>
                  <a:lnTo>
                    <a:pt x="303656" y="457"/>
                  </a:lnTo>
                  <a:close/>
                </a:path>
                <a:path w="609600" h="210184">
                  <a:moveTo>
                    <a:pt x="576199" y="228"/>
                  </a:moveTo>
                  <a:lnTo>
                    <a:pt x="557149" y="228"/>
                  </a:lnTo>
                  <a:lnTo>
                    <a:pt x="557149" y="208927"/>
                  </a:lnTo>
                  <a:lnTo>
                    <a:pt x="576199" y="208927"/>
                  </a:lnTo>
                  <a:lnTo>
                    <a:pt x="576199" y="99656"/>
                  </a:lnTo>
                  <a:lnTo>
                    <a:pt x="609346" y="99656"/>
                  </a:lnTo>
                  <a:lnTo>
                    <a:pt x="609346" y="82753"/>
                  </a:lnTo>
                  <a:lnTo>
                    <a:pt x="576199" y="82753"/>
                  </a:lnTo>
                  <a:lnTo>
                    <a:pt x="576199" y="228"/>
                  </a:lnTo>
                  <a:close/>
                </a:path>
                <a:path w="609600" h="210184">
                  <a:moveTo>
                    <a:pt x="370331" y="0"/>
                  </a:moveTo>
                  <a:lnTo>
                    <a:pt x="350647" y="0"/>
                  </a:lnTo>
                  <a:lnTo>
                    <a:pt x="350647" y="133045"/>
                  </a:lnTo>
                  <a:lnTo>
                    <a:pt x="370331" y="133045"/>
                  </a:lnTo>
                  <a:lnTo>
                    <a:pt x="370331" y="78409"/>
                  </a:lnTo>
                  <a:lnTo>
                    <a:pt x="403225" y="78409"/>
                  </a:lnTo>
                  <a:lnTo>
                    <a:pt x="403225" y="60807"/>
                  </a:lnTo>
                  <a:lnTo>
                    <a:pt x="370331" y="60807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object 7"/>
            <p:cNvSpPr/>
            <p:nvPr/>
          </p:nvSpPr>
          <p:spPr>
            <a:xfrm>
              <a:off x="10875264" y="6431775"/>
              <a:ext cx="580390" cy="208915"/>
            </a:xfrm>
            <a:custGeom>
              <a:avLst/>
              <a:gdLst/>
              <a:ahLst/>
              <a:cxnLst/>
              <a:rect l="l" t="t" r="r" b="b"/>
              <a:pathLst>
                <a:path w="580390" h="208915">
                  <a:moveTo>
                    <a:pt x="550671" y="141960"/>
                  </a:moveTo>
                  <a:lnTo>
                    <a:pt x="505856" y="145921"/>
                  </a:lnTo>
                  <a:lnTo>
                    <a:pt x="461899" y="147548"/>
                  </a:lnTo>
                  <a:lnTo>
                    <a:pt x="453516" y="147675"/>
                  </a:lnTo>
                  <a:lnTo>
                    <a:pt x="404113" y="147675"/>
                  </a:lnTo>
                  <a:lnTo>
                    <a:pt x="404113" y="164820"/>
                  </a:lnTo>
                  <a:lnTo>
                    <a:pt x="458723" y="164704"/>
                  </a:lnTo>
                  <a:lnTo>
                    <a:pt x="499617" y="163093"/>
                  </a:lnTo>
                  <a:lnTo>
                    <a:pt x="543305" y="159486"/>
                  </a:lnTo>
                  <a:lnTo>
                    <a:pt x="550671" y="158419"/>
                  </a:lnTo>
                  <a:lnTo>
                    <a:pt x="550671" y="141960"/>
                  </a:lnTo>
                  <a:close/>
                </a:path>
                <a:path w="580390" h="208915">
                  <a:moveTo>
                    <a:pt x="255015" y="141274"/>
                  </a:moveTo>
                  <a:lnTo>
                    <a:pt x="234822" y="141274"/>
                  </a:lnTo>
                  <a:lnTo>
                    <a:pt x="234822" y="204596"/>
                  </a:lnTo>
                  <a:lnTo>
                    <a:pt x="365378" y="204596"/>
                  </a:lnTo>
                  <a:lnTo>
                    <a:pt x="365378" y="187439"/>
                  </a:lnTo>
                  <a:lnTo>
                    <a:pt x="255015" y="187439"/>
                  </a:lnTo>
                  <a:lnTo>
                    <a:pt x="255015" y="141274"/>
                  </a:lnTo>
                  <a:close/>
                </a:path>
                <a:path w="580390" h="208915">
                  <a:moveTo>
                    <a:pt x="360806" y="0"/>
                  </a:moveTo>
                  <a:lnTo>
                    <a:pt x="341121" y="0"/>
                  </a:lnTo>
                  <a:lnTo>
                    <a:pt x="341121" y="151790"/>
                  </a:lnTo>
                  <a:lnTo>
                    <a:pt x="360806" y="151790"/>
                  </a:lnTo>
                  <a:lnTo>
                    <a:pt x="360806" y="84581"/>
                  </a:lnTo>
                  <a:lnTo>
                    <a:pt x="393700" y="84581"/>
                  </a:lnTo>
                  <a:lnTo>
                    <a:pt x="393700" y="66979"/>
                  </a:lnTo>
                  <a:lnTo>
                    <a:pt x="360806" y="66979"/>
                  </a:lnTo>
                  <a:lnTo>
                    <a:pt x="360806" y="0"/>
                  </a:lnTo>
                  <a:close/>
                </a:path>
                <a:path w="580390" h="208915">
                  <a:moveTo>
                    <a:pt x="306756" y="28574"/>
                  </a:moveTo>
                  <a:lnTo>
                    <a:pt x="285368" y="28574"/>
                  </a:lnTo>
                  <a:lnTo>
                    <a:pt x="282203" y="43776"/>
                  </a:lnTo>
                  <a:lnTo>
                    <a:pt x="276717" y="57835"/>
                  </a:lnTo>
                  <a:lnTo>
                    <a:pt x="246753" y="93049"/>
                  </a:lnTo>
                  <a:lnTo>
                    <a:pt x="199389" y="116585"/>
                  </a:lnTo>
                  <a:lnTo>
                    <a:pt x="211327" y="131444"/>
                  </a:lnTo>
                  <a:lnTo>
                    <a:pt x="251967" y="111201"/>
                  </a:lnTo>
                  <a:lnTo>
                    <a:pt x="281812" y="83883"/>
                  </a:lnTo>
                  <a:lnTo>
                    <a:pt x="300862" y="50406"/>
                  </a:lnTo>
                  <a:lnTo>
                    <a:pt x="306212" y="31689"/>
                  </a:lnTo>
                  <a:lnTo>
                    <a:pt x="306756" y="28574"/>
                  </a:lnTo>
                  <a:close/>
                </a:path>
                <a:path w="580390" h="208915">
                  <a:moveTo>
                    <a:pt x="308990" y="11887"/>
                  </a:moveTo>
                  <a:lnTo>
                    <a:pt x="292766" y="12230"/>
                  </a:lnTo>
                  <a:lnTo>
                    <a:pt x="211581" y="12344"/>
                  </a:lnTo>
                  <a:lnTo>
                    <a:pt x="211581" y="29260"/>
                  </a:lnTo>
                  <a:lnTo>
                    <a:pt x="258063" y="29146"/>
                  </a:lnTo>
                  <a:lnTo>
                    <a:pt x="278530" y="28782"/>
                  </a:lnTo>
                  <a:lnTo>
                    <a:pt x="285368" y="28574"/>
                  </a:lnTo>
                  <a:lnTo>
                    <a:pt x="306756" y="28574"/>
                  </a:lnTo>
                  <a:lnTo>
                    <a:pt x="307917" y="21924"/>
                  </a:lnTo>
                  <a:lnTo>
                    <a:pt x="308990" y="11887"/>
                  </a:lnTo>
                  <a:close/>
                </a:path>
                <a:path w="580390" h="208915">
                  <a:moveTo>
                    <a:pt x="56006" y="139903"/>
                  </a:moveTo>
                  <a:lnTo>
                    <a:pt x="35940" y="139903"/>
                  </a:lnTo>
                  <a:lnTo>
                    <a:pt x="35940" y="204596"/>
                  </a:lnTo>
                  <a:lnTo>
                    <a:pt x="171068" y="204596"/>
                  </a:lnTo>
                  <a:lnTo>
                    <a:pt x="171068" y="187439"/>
                  </a:lnTo>
                  <a:lnTo>
                    <a:pt x="56006" y="187439"/>
                  </a:lnTo>
                  <a:lnTo>
                    <a:pt x="56006" y="139903"/>
                  </a:lnTo>
                  <a:close/>
                </a:path>
                <a:path w="580390" h="208915">
                  <a:moveTo>
                    <a:pt x="166242" y="0"/>
                  </a:moveTo>
                  <a:lnTo>
                    <a:pt x="146811" y="0"/>
                  </a:lnTo>
                  <a:lnTo>
                    <a:pt x="146811" y="150875"/>
                  </a:lnTo>
                  <a:lnTo>
                    <a:pt x="166242" y="150875"/>
                  </a:lnTo>
                  <a:lnTo>
                    <a:pt x="166242" y="0"/>
                  </a:lnTo>
                  <a:close/>
                </a:path>
                <a:path w="580390" h="208915">
                  <a:moveTo>
                    <a:pt x="61849" y="8915"/>
                  </a:moveTo>
                  <a:lnTo>
                    <a:pt x="46354" y="8915"/>
                  </a:lnTo>
                  <a:lnTo>
                    <a:pt x="39242" y="10248"/>
                  </a:lnTo>
                  <a:lnTo>
                    <a:pt x="6857" y="34366"/>
                  </a:lnTo>
                  <a:lnTo>
                    <a:pt x="4190" y="40919"/>
                  </a:lnTo>
                  <a:lnTo>
                    <a:pt x="1396" y="47472"/>
                  </a:lnTo>
                  <a:lnTo>
                    <a:pt x="0" y="54559"/>
                  </a:lnTo>
                  <a:lnTo>
                    <a:pt x="0" y="69646"/>
                  </a:lnTo>
                  <a:lnTo>
                    <a:pt x="1396" y="76580"/>
                  </a:lnTo>
                  <a:lnTo>
                    <a:pt x="4190" y="82981"/>
                  </a:lnTo>
                  <a:lnTo>
                    <a:pt x="6857" y="89382"/>
                  </a:lnTo>
                  <a:lnTo>
                    <a:pt x="39242" y="113195"/>
                  </a:lnTo>
                  <a:lnTo>
                    <a:pt x="46354" y="114528"/>
                  </a:lnTo>
                  <a:lnTo>
                    <a:pt x="61849" y="114528"/>
                  </a:lnTo>
                  <a:lnTo>
                    <a:pt x="69087" y="113195"/>
                  </a:lnTo>
                  <a:lnTo>
                    <a:pt x="82422" y="107861"/>
                  </a:lnTo>
                  <a:lnTo>
                    <a:pt x="88264" y="104190"/>
                  </a:lnTo>
                  <a:lnTo>
                    <a:pt x="95820" y="96913"/>
                  </a:lnTo>
                  <a:lnTo>
                    <a:pt x="49656" y="96913"/>
                  </a:lnTo>
                  <a:lnTo>
                    <a:pt x="45084" y="96050"/>
                  </a:lnTo>
                  <a:lnTo>
                    <a:pt x="36829" y="92557"/>
                  </a:lnTo>
                  <a:lnTo>
                    <a:pt x="33274" y="90157"/>
                  </a:lnTo>
                  <a:lnTo>
                    <a:pt x="30352" y="87121"/>
                  </a:lnTo>
                  <a:lnTo>
                    <a:pt x="27304" y="84086"/>
                  </a:lnTo>
                  <a:lnTo>
                    <a:pt x="25018" y="80403"/>
                  </a:lnTo>
                  <a:lnTo>
                    <a:pt x="23494" y="76072"/>
                  </a:lnTo>
                  <a:lnTo>
                    <a:pt x="21843" y="71742"/>
                  </a:lnTo>
                  <a:lnTo>
                    <a:pt x="21081" y="67068"/>
                  </a:lnTo>
                  <a:lnTo>
                    <a:pt x="21081" y="56743"/>
                  </a:lnTo>
                  <a:lnTo>
                    <a:pt x="21843" y="51879"/>
                  </a:lnTo>
                  <a:lnTo>
                    <a:pt x="23494" y="47472"/>
                  </a:lnTo>
                  <a:lnTo>
                    <a:pt x="25018" y="43065"/>
                  </a:lnTo>
                  <a:lnTo>
                    <a:pt x="27304" y="39268"/>
                  </a:lnTo>
                  <a:lnTo>
                    <a:pt x="30352" y="36080"/>
                  </a:lnTo>
                  <a:lnTo>
                    <a:pt x="33274" y="32892"/>
                  </a:lnTo>
                  <a:lnTo>
                    <a:pt x="36829" y="30416"/>
                  </a:lnTo>
                  <a:lnTo>
                    <a:pt x="40893" y="28676"/>
                  </a:lnTo>
                  <a:lnTo>
                    <a:pt x="45084" y="26923"/>
                  </a:lnTo>
                  <a:lnTo>
                    <a:pt x="49656" y="26060"/>
                  </a:lnTo>
                  <a:lnTo>
                    <a:pt x="95192" y="26060"/>
                  </a:lnTo>
                  <a:lnTo>
                    <a:pt x="88264" y="19278"/>
                  </a:lnTo>
                  <a:lnTo>
                    <a:pt x="82422" y="15582"/>
                  </a:lnTo>
                  <a:lnTo>
                    <a:pt x="69087" y="10248"/>
                  </a:lnTo>
                  <a:lnTo>
                    <a:pt x="61849" y="8915"/>
                  </a:lnTo>
                  <a:close/>
                </a:path>
                <a:path w="580390" h="208915">
                  <a:moveTo>
                    <a:pt x="95192" y="26060"/>
                  </a:moveTo>
                  <a:lnTo>
                    <a:pt x="59689" y="26060"/>
                  </a:lnTo>
                  <a:lnTo>
                    <a:pt x="64261" y="26923"/>
                  </a:lnTo>
                  <a:lnTo>
                    <a:pt x="68448" y="28727"/>
                  </a:lnTo>
                  <a:lnTo>
                    <a:pt x="72516" y="30416"/>
                  </a:lnTo>
                  <a:lnTo>
                    <a:pt x="76072" y="32892"/>
                  </a:lnTo>
                  <a:lnTo>
                    <a:pt x="78993" y="36080"/>
                  </a:lnTo>
                  <a:lnTo>
                    <a:pt x="82041" y="39268"/>
                  </a:lnTo>
                  <a:lnTo>
                    <a:pt x="84327" y="43065"/>
                  </a:lnTo>
                  <a:lnTo>
                    <a:pt x="87629" y="51879"/>
                  </a:lnTo>
                  <a:lnTo>
                    <a:pt x="88518" y="56743"/>
                  </a:lnTo>
                  <a:lnTo>
                    <a:pt x="88518" y="67068"/>
                  </a:lnTo>
                  <a:lnTo>
                    <a:pt x="87629" y="71742"/>
                  </a:lnTo>
                  <a:lnTo>
                    <a:pt x="84327" y="80403"/>
                  </a:lnTo>
                  <a:lnTo>
                    <a:pt x="82041" y="84086"/>
                  </a:lnTo>
                  <a:lnTo>
                    <a:pt x="78993" y="87121"/>
                  </a:lnTo>
                  <a:lnTo>
                    <a:pt x="76072" y="90157"/>
                  </a:lnTo>
                  <a:lnTo>
                    <a:pt x="72516" y="92557"/>
                  </a:lnTo>
                  <a:lnTo>
                    <a:pt x="68325" y="94297"/>
                  </a:lnTo>
                  <a:lnTo>
                    <a:pt x="64261" y="96050"/>
                  </a:lnTo>
                  <a:lnTo>
                    <a:pt x="59689" y="96913"/>
                  </a:lnTo>
                  <a:lnTo>
                    <a:pt x="95820" y="96913"/>
                  </a:lnTo>
                  <a:lnTo>
                    <a:pt x="97916" y="94894"/>
                  </a:lnTo>
                  <a:lnTo>
                    <a:pt x="101726" y="89382"/>
                  </a:lnTo>
                  <a:lnTo>
                    <a:pt x="107314" y="76580"/>
                  </a:lnTo>
                  <a:lnTo>
                    <a:pt x="108584" y="69646"/>
                  </a:lnTo>
                  <a:lnTo>
                    <a:pt x="108584" y="54559"/>
                  </a:lnTo>
                  <a:lnTo>
                    <a:pt x="107314" y="47472"/>
                  </a:lnTo>
                  <a:lnTo>
                    <a:pt x="101726" y="34366"/>
                  </a:lnTo>
                  <a:lnTo>
                    <a:pt x="97916" y="28727"/>
                  </a:lnTo>
                  <a:lnTo>
                    <a:pt x="95192" y="26060"/>
                  </a:lnTo>
                  <a:close/>
                </a:path>
                <a:path w="580390" h="208915">
                  <a:moveTo>
                    <a:pt x="479932" y="12572"/>
                  </a:moveTo>
                  <a:lnTo>
                    <a:pt x="463550" y="12572"/>
                  </a:lnTo>
                  <a:lnTo>
                    <a:pt x="456183" y="13906"/>
                  </a:lnTo>
                  <a:lnTo>
                    <a:pt x="442849" y="19240"/>
                  </a:lnTo>
                  <a:lnTo>
                    <a:pt x="437133" y="22936"/>
                  </a:lnTo>
                  <a:lnTo>
                    <a:pt x="432561" y="27660"/>
                  </a:lnTo>
                  <a:lnTo>
                    <a:pt x="427862" y="32384"/>
                  </a:lnTo>
                  <a:lnTo>
                    <a:pt x="424306" y="37985"/>
                  </a:lnTo>
                  <a:lnTo>
                    <a:pt x="421735" y="44548"/>
                  </a:lnTo>
                  <a:lnTo>
                    <a:pt x="419353" y="50939"/>
                  </a:lnTo>
                  <a:lnTo>
                    <a:pt x="418144" y="57578"/>
                  </a:lnTo>
                  <a:lnTo>
                    <a:pt x="418146" y="73180"/>
                  </a:lnTo>
                  <a:lnTo>
                    <a:pt x="432561" y="103098"/>
                  </a:lnTo>
                  <a:lnTo>
                    <a:pt x="437133" y="107822"/>
                  </a:lnTo>
                  <a:lnTo>
                    <a:pt x="442849" y="111518"/>
                  </a:lnTo>
                  <a:lnTo>
                    <a:pt x="456183" y="116852"/>
                  </a:lnTo>
                  <a:lnTo>
                    <a:pt x="463550" y="118186"/>
                  </a:lnTo>
                  <a:lnTo>
                    <a:pt x="479932" y="118186"/>
                  </a:lnTo>
                  <a:lnTo>
                    <a:pt x="487425" y="116852"/>
                  </a:lnTo>
                  <a:lnTo>
                    <a:pt x="500760" y="111518"/>
                  </a:lnTo>
                  <a:lnTo>
                    <a:pt x="506475" y="107822"/>
                  </a:lnTo>
                  <a:lnTo>
                    <a:pt x="511047" y="103098"/>
                  </a:lnTo>
                  <a:lnTo>
                    <a:pt x="513094" y="101041"/>
                  </a:lnTo>
                  <a:lnTo>
                    <a:pt x="471804" y="101041"/>
                  </a:lnTo>
                  <a:lnTo>
                    <a:pt x="464419" y="100440"/>
                  </a:lnTo>
                  <a:lnTo>
                    <a:pt x="438150" y="65379"/>
                  </a:lnTo>
                  <a:lnTo>
                    <a:pt x="438719" y="57578"/>
                  </a:lnTo>
                  <a:lnTo>
                    <a:pt x="471804" y="29717"/>
                  </a:lnTo>
                  <a:lnTo>
                    <a:pt x="513094" y="29717"/>
                  </a:lnTo>
                  <a:lnTo>
                    <a:pt x="511047" y="27660"/>
                  </a:lnTo>
                  <a:lnTo>
                    <a:pt x="506475" y="22936"/>
                  </a:lnTo>
                  <a:lnTo>
                    <a:pt x="500760" y="19240"/>
                  </a:lnTo>
                  <a:lnTo>
                    <a:pt x="487425" y="13906"/>
                  </a:lnTo>
                  <a:lnTo>
                    <a:pt x="479932" y="12572"/>
                  </a:lnTo>
                  <a:close/>
                </a:path>
                <a:path w="580390" h="208915">
                  <a:moveTo>
                    <a:pt x="513094" y="29717"/>
                  </a:moveTo>
                  <a:lnTo>
                    <a:pt x="471804" y="29717"/>
                  </a:lnTo>
                  <a:lnTo>
                    <a:pt x="479135" y="30318"/>
                  </a:lnTo>
                  <a:lnTo>
                    <a:pt x="485679" y="32118"/>
                  </a:lnTo>
                  <a:lnTo>
                    <a:pt x="505332" y="65379"/>
                  </a:lnTo>
                  <a:lnTo>
                    <a:pt x="504781" y="73180"/>
                  </a:lnTo>
                  <a:lnTo>
                    <a:pt x="471804" y="101041"/>
                  </a:lnTo>
                  <a:lnTo>
                    <a:pt x="513094" y="101041"/>
                  </a:lnTo>
                  <a:lnTo>
                    <a:pt x="515746" y="98374"/>
                  </a:lnTo>
                  <a:lnTo>
                    <a:pt x="519302" y="92773"/>
                  </a:lnTo>
                  <a:lnTo>
                    <a:pt x="521751" y="86205"/>
                  </a:lnTo>
                  <a:lnTo>
                    <a:pt x="524255" y="79819"/>
                  </a:lnTo>
                  <a:lnTo>
                    <a:pt x="525463" y="73180"/>
                  </a:lnTo>
                  <a:lnTo>
                    <a:pt x="525465" y="57578"/>
                  </a:lnTo>
                  <a:lnTo>
                    <a:pt x="524255" y="50939"/>
                  </a:lnTo>
                  <a:lnTo>
                    <a:pt x="521715" y="44462"/>
                  </a:lnTo>
                  <a:lnTo>
                    <a:pt x="519302" y="37985"/>
                  </a:lnTo>
                  <a:lnTo>
                    <a:pt x="515746" y="32384"/>
                  </a:lnTo>
                  <a:lnTo>
                    <a:pt x="513094" y="29717"/>
                  </a:lnTo>
                  <a:close/>
                </a:path>
                <a:path w="580390" h="208915">
                  <a:moveTo>
                    <a:pt x="580389" y="0"/>
                  </a:moveTo>
                  <a:lnTo>
                    <a:pt x="561339" y="0"/>
                  </a:lnTo>
                  <a:lnTo>
                    <a:pt x="561339" y="208699"/>
                  </a:lnTo>
                  <a:lnTo>
                    <a:pt x="580389" y="208699"/>
                  </a:lnTo>
                  <a:lnTo>
                    <a:pt x="5803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object 8"/>
            <p:cNvSpPr/>
            <p:nvPr/>
          </p:nvSpPr>
          <p:spPr>
            <a:xfrm>
              <a:off x="11536680" y="6431775"/>
              <a:ext cx="374650" cy="208915"/>
            </a:xfrm>
            <a:custGeom>
              <a:avLst/>
              <a:gdLst/>
              <a:ahLst/>
              <a:cxnLst/>
              <a:rect l="l" t="t" r="r" b="b"/>
              <a:pathLst>
                <a:path w="374650" h="208915">
                  <a:moveTo>
                    <a:pt x="254380" y="73367"/>
                  </a:moveTo>
                  <a:lnTo>
                    <a:pt x="241935" y="73367"/>
                  </a:lnTo>
                  <a:lnTo>
                    <a:pt x="236093" y="74485"/>
                  </a:lnTo>
                  <a:lnTo>
                    <a:pt x="207772" y="100190"/>
                  </a:lnTo>
                  <a:lnTo>
                    <a:pt x="204470" y="111721"/>
                  </a:lnTo>
                  <a:lnTo>
                    <a:pt x="204470" y="124713"/>
                  </a:lnTo>
                  <a:lnTo>
                    <a:pt x="225425" y="157213"/>
                  </a:lnTo>
                  <a:lnTo>
                    <a:pt x="241935" y="162763"/>
                  </a:lnTo>
                  <a:lnTo>
                    <a:pt x="254380" y="162763"/>
                  </a:lnTo>
                  <a:lnTo>
                    <a:pt x="260223" y="161645"/>
                  </a:lnTo>
                  <a:lnTo>
                    <a:pt x="270891" y="157213"/>
                  </a:lnTo>
                  <a:lnTo>
                    <a:pt x="275463" y="154165"/>
                  </a:lnTo>
                  <a:lnTo>
                    <a:pt x="279400" y="150266"/>
                  </a:lnTo>
                  <a:lnTo>
                    <a:pt x="283464" y="146367"/>
                  </a:lnTo>
                  <a:lnTo>
                    <a:pt x="283950" y="145618"/>
                  </a:lnTo>
                  <a:lnTo>
                    <a:pt x="240792" y="145618"/>
                  </a:lnTo>
                  <a:lnTo>
                    <a:pt x="234823" y="143179"/>
                  </a:lnTo>
                  <a:lnTo>
                    <a:pt x="225678" y="133426"/>
                  </a:lnTo>
                  <a:lnTo>
                    <a:pt x="223393" y="126784"/>
                  </a:lnTo>
                  <a:lnTo>
                    <a:pt x="223393" y="109880"/>
                  </a:lnTo>
                  <a:lnTo>
                    <a:pt x="225678" y="103174"/>
                  </a:lnTo>
                  <a:lnTo>
                    <a:pt x="234823" y="93408"/>
                  </a:lnTo>
                  <a:lnTo>
                    <a:pt x="240792" y="90982"/>
                  </a:lnTo>
                  <a:lnTo>
                    <a:pt x="284125" y="90982"/>
                  </a:lnTo>
                  <a:lnTo>
                    <a:pt x="283464" y="89954"/>
                  </a:lnTo>
                  <a:lnTo>
                    <a:pt x="279400" y="85978"/>
                  </a:lnTo>
                  <a:lnTo>
                    <a:pt x="275463" y="82003"/>
                  </a:lnTo>
                  <a:lnTo>
                    <a:pt x="270891" y="78917"/>
                  </a:lnTo>
                  <a:lnTo>
                    <a:pt x="260223" y="74485"/>
                  </a:lnTo>
                  <a:lnTo>
                    <a:pt x="254380" y="73367"/>
                  </a:lnTo>
                  <a:close/>
                </a:path>
                <a:path w="374650" h="208915">
                  <a:moveTo>
                    <a:pt x="284125" y="90982"/>
                  </a:moveTo>
                  <a:lnTo>
                    <a:pt x="255397" y="90982"/>
                  </a:lnTo>
                  <a:lnTo>
                    <a:pt x="261493" y="93408"/>
                  </a:lnTo>
                  <a:lnTo>
                    <a:pt x="266065" y="98297"/>
                  </a:lnTo>
                  <a:lnTo>
                    <a:pt x="270764" y="103174"/>
                  </a:lnTo>
                  <a:lnTo>
                    <a:pt x="273050" y="109880"/>
                  </a:lnTo>
                  <a:lnTo>
                    <a:pt x="273050" y="126784"/>
                  </a:lnTo>
                  <a:lnTo>
                    <a:pt x="270764" y="133426"/>
                  </a:lnTo>
                  <a:lnTo>
                    <a:pt x="266065" y="138290"/>
                  </a:lnTo>
                  <a:lnTo>
                    <a:pt x="261493" y="143179"/>
                  </a:lnTo>
                  <a:lnTo>
                    <a:pt x="255397" y="145618"/>
                  </a:lnTo>
                  <a:lnTo>
                    <a:pt x="283950" y="145618"/>
                  </a:lnTo>
                  <a:lnTo>
                    <a:pt x="286512" y="141668"/>
                  </a:lnTo>
                  <a:lnTo>
                    <a:pt x="291084" y="130670"/>
                  </a:lnTo>
                  <a:lnTo>
                    <a:pt x="292226" y="124713"/>
                  </a:lnTo>
                  <a:lnTo>
                    <a:pt x="292226" y="111721"/>
                  </a:lnTo>
                  <a:lnTo>
                    <a:pt x="291084" y="105689"/>
                  </a:lnTo>
                  <a:lnTo>
                    <a:pt x="286512" y="94691"/>
                  </a:lnTo>
                  <a:lnTo>
                    <a:pt x="284125" y="90982"/>
                  </a:lnTo>
                  <a:close/>
                </a:path>
                <a:path w="374650" h="208915">
                  <a:moveTo>
                    <a:pt x="295021" y="42290"/>
                  </a:moveTo>
                  <a:lnTo>
                    <a:pt x="196976" y="42290"/>
                  </a:lnTo>
                  <a:lnTo>
                    <a:pt x="196976" y="59893"/>
                  </a:lnTo>
                  <a:lnTo>
                    <a:pt x="295021" y="59893"/>
                  </a:lnTo>
                  <a:lnTo>
                    <a:pt x="295021" y="42290"/>
                  </a:lnTo>
                  <a:close/>
                </a:path>
                <a:path w="374650" h="208915">
                  <a:moveTo>
                    <a:pt x="61341" y="11887"/>
                  </a:moveTo>
                  <a:lnTo>
                    <a:pt x="46354" y="11887"/>
                  </a:lnTo>
                  <a:lnTo>
                    <a:pt x="39370" y="13487"/>
                  </a:lnTo>
                  <a:lnTo>
                    <a:pt x="9286" y="41416"/>
                  </a:lnTo>
                  <a:lnTo>
                    <a:pt x="0" y="86525"/>
                  </a:lnTo>
                  <a:lnTo>
                    <a:pt x="263" y="95414"/>
                  </a:lnTo>
                  <a:lnTo>
                    <a:pt x="12372" y="137398"/>
                  </a:lnTo>
                  <a:lnTo>
                    <a:pt x="46354" y="161391"/>
                  </a:lnTo>
                  <a:lnTo>
                    <a:pt x="61341" y="161391"/>
                  </a:lnTo>
                  <a:lnTo>
                    <a:pt x="68325" y="159778"/>
                  </a:lnTo>
                  <a:lnTo>
                    <a:pt x="81534" y="153377"/>
                  </a:lnTo>
                  <a:lnTo>
                    <a:pt x="87249" y="148640"/>
                  </a:lnTo>
                  <a:lnTo>
                    <a:pt x="90998" y="143776"/>
                  </a:lnTo>
                  <a:lnTo>
                    <a:pt x="48387" y="143776"/>
                  </a:lnTo>
                  <a:lnTo>
                    <a:pt x="43688" y="142379"/>
                  </a:lnTo>
                  <a:lnTo>
                    <a:pt x="20954" y="102793"/>
                  </a:lnTo>
                  <a:lnTo>
                    <a:pt x="20229" y="77635"/>
                  </a:lnTo>
                  <a:lnTo>
                    <a:pt x="20954" y="70243"/>
                  </a:lnTo>
                  <a:lnTo>
                    <a:pt x="43688" y="30848"/>
                  </a:lnTo>
                  <a:lnTo>
                    <a:pt x="48387" y="29489"/>
                  </a:lnTo>
                  <a:lnTo>
                    <a:pt x="90998" y="29489"/>
                  </a:lnTo>
                  <a:lnTo>
                    <a:pt x="87249" y="24625"/>
                  </a:lnTo>
                  <a:lnTo>
                    <a:pt x="81534" y="19888"/>
                  </a:lnTo>
                  <a:lnTo>
                    <a:pt x="68325" y="13487"/>
                  </a:lnTo>
                  <a:lnTo>
                    <a:pt x="61341" y="11887"/>
                  </a:lnTo>
                  <a:close/>
                </a:path>
                <a:path w="374650" h="208915">
                  <a:moveTo>
                    <a:pt x="90998" y="29489"/>
                  </a:moveTo>
                  <a:lnTo>
                    <a:pt x="59054" y="29489"/>
                  </a:lnTo>
                  <a:lnTo>
                    <a:pt x="63880" y="30848"/>
                  </a:lnTo>
                  <a:lnTo>
                    <a:pt x="72263" y="36321"/>
                  </a:lnTo>
                  <a:lnTo>
                    <a:pt x="87339" y="77635"/>
                  </a:lnTo>
                  <a:lnTo>
                    <a:pt x="87338" y="95414"/>
                  </a:lnTo>
                  <a:lnTo>
                    <a:pt x="75692" y="132829"/>
                  </a:lnTo>
                  <a:lnTo>
                    <a:pt x="59054" y="143776"/>
                  </a:lnTo>
                  <a:lnTo>
                    <a:pt x="90998" y="143776"/>
                  </a:lnTo>
                  <a:lnTo>
                    <a:pt x="106410" y="103774"/>
                  </a:lnTo>
                  <a:lnTo>
                    <a:pt x="107442" y="86525"/>
                  </a:lnTo>
                  <a:lnTo>
                    <a:pt x="107182" y="77635"/>
                  </a:lnTo>
                  <a:lnTo>
                    <a:pt x="95430" y="35866"/>
                  </a:lnTo>
                  <a:lnTo>
                    <a:pt x="92045" y="30848"/>
                  </a:lnTo>
                  <a:lnTo>
                    <a:pt x="90998" y="29489"/>
                  </a:lnTo>
                  <a:close/>
                </a:path>
                <a:path w="374650" h="208915">
                  <a:moveTo>
                    <a:pt x="276733" y="8686"/>
                  </a:moveTo>
                  <a:lnTo>
                    <a:pt x="219964" y="8686"/>
                  </a:lnTo>
                  <a:lnTo>
                    <a:pt x="219964" y="26288"/>
                  </a:lnTo>
                  <a:lnTo>
                    <a:pt x="276733" y="26288"/>
                  </a:lnTo>
                  <a:lnTo>
                    <a:pt x="276733" y="8686"/>
                  </a:lnTo>
                  <a:close/>
                </a:path>
                <a:path w="374650" h="208915">
                  <a:moveTo>
                    <a:pt x="374142" y="101942"/>
                  </a:moveTo>
                  <a:lnTo>
                    <a:pt x="354456" y="101942"/>
                  </a:lnTo>
                  <a:lnTo>
                    <a:pt x="354456" y="208699"/>
                  </a:lnTo>
                  <a:lnTo>
                    <a:pt x="374142" y="208699"/>
                  </a:lnTo>
                  <a:lnTo>
                    <a:pt x="374142" y="101942"/>
                  </a:lnTo>
                  <a:close/>
                </a:path>
                <a:path w="374650" h="208915">
                  <a:moveTo>
                    <a:pt x="330200" y="2285"/>
                  </a:moveTo>
                  <a:lnTo>
                    <a:pt x="311023" y="2285"/>
                  </a:lnTo>
                  <a:lnTo>
                    <a:pt x="311023" y="203441"/>
                  </a:lnTo>
                  <a:lnTo>
                    <a:pt x="330200" y="203441"/>
                  </a:lnTo>
                  <a:lnTo>
                    <a:pt x="330200" y="101942"/>
                  </a:lnTo>
                  <a:lnTo>
                    <a:pt x="374142" y="101942"/>
                  </a:lnTo>
                  <a:lnTo>
                    <a:pt x="374142" y="85039"/>
                  </a:lnTo>
                  <a:lnTo>
                    <a:pt x="330200" y="85039"/>
                  </a:lnTo>
                  <a:lnTo>
                    <a:pt x="330200" y="2285"/>
                  </a:lnTo>
                  <a:close/>
                </a:path>
                <a:path w="374650" h="208915">
                  <a:moveTo>
                    <a:pt x="374142" y="0"/>
                  </a:moveTo>
                  <a:lnTo>
                    <a:pt x="354456" y="0"/>
                  </a:lnTo>
                  <a:lnTo>
                    <a:pt x="354456" y="85039"/>
                  </a:lnTo>
                  <a:lnTo>
                    <a:pt x="374142" y="85039"/>
                  </a:lnTo>
                  <a:lnTo>
                    <a:pt x="374142" y="0"/>
                  </a:lnTo>
                  <a:close/>
                </a:path>
                <a:path w="374650" h="208915">
                  <a:moveTo>
                    <a:pt x="166497" y="0"/>
                  </a:moveTo>
                  <a:lnTo>
                    <a:pt x="146812" y="0"/>
                  </a:lnTo>
                  <a:lnTo>
                    <a:pt x="146812" y="208699"/>
                  </a:lnTo>
                  <a:lnTo>
                    <a:pt x="166497" y="208699"/>
                  </a:lnTo>
                  <a:lnTo>
                    <a:pt x="1664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33146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8"/>
          <p:cNvSpPr/>
          <p:nvPr/>
        </p:nvSpPr>
        <p:spPr>
          <a:xfrm>
            <a:off x="551687" y="544068"/>
            <a:ext cx="0" cy="574675"/>
          </a:xfrm>
          <a:custGeom>
            <a:avLst/>
            <a:gdLst/>
            <a:ahLst/>
            <a:cxnLst/>
            <a:rect l="l" t="t" r="r" b="b"/>
            <a:pathLst>
              <a:path h="574675">
                <a:moveTo>
                  <a:pt x="0" y="0"/>
                </a:moveTo>
                <a:lnTo>
                  <a:pt x="0" y="574294"/>
                </a:lnTo>
              </a:path>
            </a:pathLst>
          </a:custGeom>
          <a:ln w="76200">
            <a:solidFill>
              <a:srgbClr val="45A0F5"/>
            </a:solidFill>
          </a:ln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5860" y="498955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5A0F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인물 소개</a:t>
            </a:r>
          </a:p>
        </p:txBody>
      </p:sp>
      <p:sp>
        <p:nvSpPr>
          <p:cNvPr id="6" name="object 6"/>
          <p:cNvSpPr/>
          <p:nvPr/>
        </p:nvSpPr>
        <p:spPr>
          <a:xfrm>
            <a:off x="729500" y="943736"/>
            <a:ext cx="149225" cy="185420"/>
          </a:xfrm>
          <a:custGeom>
            <a:avLst/>
            <a:gdLst/>
            <a:ahLst/>
            <a:cxnLst/>
            <a:rect l="l" t="t" r="r" b="b"/>
            <a:pathLst>
              <a:path w="149225" h="185419">
                <a:moveTo>
                  <a:pt x="17830" y="13715"/>
                </a:moveTo>
                <a:lnTo>
                  <a:pt x="0" y="13715"/>
                </a:lnTo>
                <a:lnTo>
                  <a:pt x="0" y="132079"/>
                </a:lnTo>
                <a:lnTo>
                  <a:pt x="38709" y="131572"/>
                </a:lnTo>
                <a:lnTo>
                  <a:pt x="79044" y="124713"/>
                </a:lnTo>
                <a:lnTo>
                  <a:pt x="79044" y="116586"/>
                </a:lnTo>
                <a:lnTo>
                  <a:pt x="17830" y="116586"/>
                </a:lnTo>
                <a:lnTo>
                  <a:pt x="17830" y="13715"/>
                </a:lnTo>
                <a:close/>
              </a:path>
              <a:path w="149225" h="185419">
                <a:moveTo>
                  <a:pt x="79044" y="109854"/>
                </a:moveTo>
                <a:lnTo>
                  <a:pt x="33873" y="116423"/>
                </a:lnTo>
                <a:lnTo>
                  <a:pt x="25730" y="116586"/>
                </a:lnTo>
                <a:lnTo>
                  <a:pt x="79044" y="116586"/>
                </a:lnTo>
                <a:lnTo>
                  <a:pt x="79044" y="109854"/>
                </a:lnTo>
                <a:close/>
              </a:path>
              <a:path w="149225" h="185419">
                <a:moveTo>
                  <a:pt x="148767" y="83692"/>
                </a:moveTo>
                <a:lnTo>
                  <a:pt x="131343" y="83692"/>
                </a:lnTo>
                <a:lnTo>
                  <a:pt x="131343" y="185038"/>
                </a:lnTo>
                <a:lnTo>
                  <a:pt x="148767" y="185038"/>
                </a:lnTo>
                <a:lnTo>
                  <a:pt x="148767" y="83692"/>
                </a:lnTo>
                <a:close/>
              </a:path>
              <a:path w="149225" h="185419">
                <a:moveTo>
                  <a:pt x="104584" y="2032"/>
                </a:moveTo>
                <a:lnTo>
                  <a:pt x="87553" y="2032"/>
                </a:lnTo>
                <a:lnTo>
                  <a:pt x="87553" y="180339"/>
                </a:lnTo>
                <a:lnTo>
                  <a:pt x="104584" y="180339"/>
                </a:lnTo>
                <a:lnTo>
                  <a:pt x="104584" y="83692"/>
                </a:lnTo>
                <a:lnTo>
                  <a:pt x="148767" y="83692"/>
                </a:lnTo>
                <a:lnTo>
                  <a:pt x="148767" y="68707"/>
                </a:lnTo>
                <a:lnTo>
                  <a:pt x="104584" y="68707"/>
                </a:lnTo>
                <a:lnTo>
                  <a:pt x="104584" y="2032"/>
                </a:lnTo>
                <a:close/>
              </a:path>
              <a:path w="149225" h="185419">
                <a:moveTo>
                  <a:pt x="148767" y="0"/>
                </a:moveTo>
                <a:lnTo>
                  <a:pt x="131343" y="0"/>
                </a:lnTo>
                <a:lnTo>
                  <a:pt x="131343" y="68707"/>
                </a:lnTo>
                <a:lnTo>
                  <a:pt x="148767" y="68707"/>
                </a:lnTo>
                <a:lnTo>
                  <a:pt x="148767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52106" y="943736"/>
            <a:ext cx="518159" cy="185420"/>
          </a:xfrm>
          <a:custGeom>
            <a:avLst/>
            <a:gdLst/>
            <a:ahLst/>
            <a:cxnLst/>
            <a:rect l="l" t="t" r="r" b="b"/>
            <a:pathLst>
              <a:path w="518159" h="185419">
                <a:moveTo>
                  <a:pt x="491375" y="125857"/>
                </a:moveTo>
                <a:lnTo>
                  <a:pt x="445528" y="129666"/>
                </a:lnTo>
                <a:lnTo>
                  <a:pt x="437146" y="130175"/>
                </a:lnTo>
                <a:lnTo>
                  <a:pt x="420890" y="130683"/>
                </a:lnTo>
                <a:lnTo>
                  <a:pt x="361454" y="130937"/>
                </a:lnTo>
                <a:lnTo>
                  <a:pt x="361454" y="146176"/>
                </a:lnTo>
                <a:lnTo>
                  <a:pt x="413651" y="146050"/>
                </a:lnTo>
                <a:lnTo>
                  <a:pt x="421652" y="145668"/>
                </a:lnTo>
                <a:lnTo>
                  <a:pt x="429780" y="145414"/>
                </a:lnTo>
                <a:lnTo>
                  <a:pt x="477786" y="142239"/>
                </a:lnTo>
                <a:lnTo>
                  <a:pt x="491375" y="140462"/>
                </a:lnTo>
                <a:lnTo>
                  <a:pt x="491375" y="125857"/>
                </a:lnTo>
                <a:close/>
              </a:path>
              <a:path w="518159" h="185419">
                <a:moveTo>
                  <a:pt x="323481" y="108838"/>
                </a:moveTo>
                <a:lnTo>
                  <a:pt x="203860" y="108838"/>
                </a:lnTo>
                <a:lnTo>
                  <a:pt x="203860" y="123189"/>
                </a:lnTo>
                <a:lnTo>
                  <a:pt x="306222" y="123189"/>
                </a:lnTo>
                <a:lnTo>
                  <a:pt x="306222" y="139826"/>
                </a:lnTo>
                <a:lnTo>
                  <a:pt x="203860" y="139826"/>
                </a:lnTo>
                <a:lnTo>
                  <a:pt x="203860" y="185038"/>
                </a:lnTo>
                <a:lnTo>
                  <a:pt x="328307" y="185038"/>
                </a:lnTo>
                <a:lnTo>
                  <a:pt x="328307" y="170687"/>
                </a:lnTo>
                <a:lnTo>
                  <a:pt x="221094" y="170687"/>
                </a:lnTo>
                <a:lnTo>
                  <a:pt x="221094" y="153670"/>
                </a:lnTo>
                <a:lnTo>
                  <a:pt x="323481" y="153670"/>
                </a:lnTo>
                <a:lnTo>
                  <a:pt x="323481" y="108838"/>
                </a:lnTo>
                <a:close/>
              </a:path>
              <a:path w="518159" h="185419">
                <a:moveTo>
                  <a:pt x="351802" y="77850"/>
                </a:moveTo>
                <a:lnTo>
                  <a:pt x="175488" y="77850"/>
                </a:lnTo>
                <a:lnTo>
                  <a:pt x="175488" y="92201"/>
                </a:lnTo>
                <a:lnTo>
                  <a:pt x="351802" y="92201"/>
                </a:lnTo>
                <a:lnTo>
                  <a:pt x="351802" y="77850"/>
                </a:lnTo>
                <a:close/>
              </a:path>
              <a:path w="518159" h="185419">
                <a:moveTo>
                  <a:pt x="428764" y="11175"/>
                </a:moveTo>
                <a:lnTo>
                  <a:pt x="414286" y="11175"/>
                </a:lnTo>
                <a:lnTo>
                  <a:pt x="407682" y="12318"/>
                </a:lnTo>
                <a:lnTo>
                  <a:pt x="401713" y="14732"/>
                </a:lnTo>
                <a:lnTo>
                  <a:pt x="395744" y="17017"/>
                </a:lnTo>
                <a:lnTo>
                  <a:pt x="390791" y="20320"/>
                </a:lnTo>
                <a:lnTo>
                  <a:pt x="386727" y="24511"/>
                </a:lnTo>
                <a:lnTo>
                  <a:pt x="382536" y="28701"/>
                </a:lnTo>
                <a:lnTo>
                  <a:pt x="379361" y="33654"/>
                </a:lnTo>
                <a:lnTo>
                  <a:pt x="377202" y="39370"/>
                </a:lnTo>
                <a:lnTo>
                  <a:pt x="374916" y="45212"/>
                </a:lnTo>
                <a:lnTo>
                  <a:pt x="373900" y="51308"/>
                </a:lnTo>
                <a:lnTo>
                  <a:pt x="373900" y="64515"/>
                </a:lnTo>
                <a:lnTo>
                  <a:pt x="374916" y="70738"/>
                </a:lnTo>
                <a:lnTo>
                  <a:pt x="377202" y="76453"/>
                </a:lnTo>
                <a:lnTo>
                  <a:pt x="379361" y="82296"/>
                </a:lnTo>
                <a:lnTo>
                  <a:pt x="382536" y="87249"/>
                </a:lnTo>
                <a:lnTo>
                  <a:pt x="386727" y="91439"/>
                </a:lnTo>
                <a:lnTo>
                  <a:pt x="390791" y="95630"/>
                </a:lnTo>
                <a:lnTo>
                  <a:pt x="395744" y="98805"/>
                </a:lnTo>
                <a:lnTo>
                  <a:pt x="407682" y="103632"/>
                </a:lnTo>
                <a:lnTo>
                  <a:pt x="414286" y="104775"/>
                </a:lnTo>
                <a:lnTo>
                  <a:pt x="428764" y="104775"/>
                </a:lnTo>
                <a:lnTo>
                  <a:pt x="435368" y="103632"/>
                </a:lnTo>
                <a:lnTo>
                  <a:pt x="447179" y="98805"/>
                </a:lnTo>
                <a:lnTo>
                  <a:pt x="452259" y="95630"/>
                </a:lnTo>
                <a:lnTo>
                  <a:pt x="458170" y="89535"/>
                </a:lnTo>
                <a:lnTo>
                  <a:pt x="412254" y="89535"/>
                </a:lnTo>
                <a:lnTo>
                  <a:pt x="405015" y="86740"/>
                </a:lnTo>
                <a:lnTo>
                  <a:pt x="399681" y="81025"/>
                </a:lnTo>
                <a:lnTo>
                  <a:pt x="394347" y="75437"/>
                </a:lnTo>
                <a:lnTo>
                  <a:pt x="391680" y="67690"/>
                </a:lnTo>
                <a:lnTo>
                  <a:pt x="391680" y="48260"/>
                </a:lnTo>
                <a:lnTo>
                  <a:pt x="394347" y="40512"/>
                </a:lnTo>
                <a:lnTo>
                  <a:pt x="399681" y="34798"/>
                </a:lnTo>
                <a:lnTo>
                  <a:pt x="405015" y="29210"/>
                </a:lnTo>
                <a:lnTo>
                  <a:pt x="412254" y="26288"/>
                </a:lnTo>
                <a:lnTo>
                  <a:pt x="458047" y="26288"/>
                </a:lnTo>
                <a:lnTo>
                  <a:pt x="452259" y="20320"/>
                </a:lnTo>
                <a:lnTo>
                  <a:pt x="447179" y="17017"/>
                </a:lnTo>
                <a:lnTo>
                  <a:pt x="441337" y="14732"/>
                </a:lnTo>
                <a:lnTo>
                  <a:pt x="435368" y="12318"/>
                </a:lnTo>
                <a:lnTo>
                  <a:pt x="428764" y="11175"/>
                </a:lnTo>
                <a:close/>
              </a:path>
              <a:path w="518159" h="185419">
                <a:moveTo>
                  <a:pt x="458047" y="26288"/>
                </a:moveTo>
                <a:lnTo>
                  <a:pt x="430669" y="26288"/>
                </a:lnTo>
                <a:lnTo>
                  <a:pt x="437908" y="29210"/>
                </a:lnTo>
                <a:lnTo>
                  <a:pt x="443242" y="34798"/>
                </a:lnTo>
                <a:lnTo>
                  <a:pt x="448576" y="40512"/>
                </a:lnTo>
                <a:lnTo>
                  <a:pt x="451243" y="48260"/>
                </a:lnTo>
                <a:lnTo>
                  <a:pt x="451243" y="67690"/>
                </a:lnTo>
                <a:lnTo>
                  <a:pt x="448576" y="75437"/>
                </a:lnTo>
                <a:lnTo>
                  <a:pt x="443242" y="81025"/>
                </a:lnTo>
                <a:lnTo>
                  <a:pt x="437908" y="86740"/>
                </a:lnTo>
                <a:lnTo>
                  <a:pt x="430669" y="89535"/>
                </a:lnTo>
                <a:lnTo>
                  <a:pt x="458170" y="89535"/>
                </a:lnTo>
                <a:lnTo>
                  <a:pt x="469150" y="64515"/>
                </a:lnTo>
                <a:lnTo>
                  <a:pt x="469150" y="51308"/>
                </a:lnTo>
                <a:lnTo>
                  <a:pt x="468007" y="45212"/>
                </a:lnTo>
                <a:lnTo>
                  <a:pt x="465848" y="39370"/>
                </a:lnTo>
                <a:lnTo>
                  <a:pt x="463562" y="33654"/>
                </a:lnTo>
                <a:lnTo>
                  <a:pt x="460387" y="28701"/>
                </a:lnTo>
                <a:lnTo>
                  <a:pt x="458047" y="26288"/>
                </a:lnTo>
                <a:close/>
              </a:path>
              <a:path w="518159" h="185419">
                <a:moveTo>
                  <a:pt x="53975" y="10540"/>
                </a:moveTo>
                <a:lnTo>
                  <a:pt x="40703" y="10540"/>
                </a:lnTo>
                <a:lnTo>
                  <a:pt x="34505" y="11937"/>
                </a:lnTo>
                <a:lnTo>
                  <a:pt x="28752" y="14732"/>
                </a:lnTo>
                <a:lnTo>
                  <a:pt x="22999" y="17652"/>
                </a:lnTo>
                <a:lnTo>
                  <a:pt x="17983" y="21843"/>
                </a:lnTo>
                <a:lnTo>
                  <a:pt x="13716" y="27432"/>
                </a:lnTo>
                <a:lnTo>
                  <a:pt x="9448" y="32892"/>
                </a:lnTo>
                <a:lnTo>
                  <a:pt x="0" y="76708"/>
                </a:lnTo>
                <a:lnTo>
                  <a:pt x="228" y="84585"/>
                </a:lnTo>
                <a:lnTo>
                  <a:pt x="17983" y="131825"/>
                </a:lnTo>
                <a:lnTo>
                  <a:pt x="40703" y="143128"/>
                </a:lnTo>
                <a:lnTo>
                  <a:pt x="53975" y="143128"/>
                </a:lnTo>
                <a:lnTo>
                  <a:pt x="60159" y="141604"/>
                </a:lnTo>
                <a:lnTo>
                  <a:pt x="71678" y="136016"/>
                </a:lnTo>
                <a:lnTo>
                  <a:pt x="76657" y="131825"/>
                </a:lnTo>
                <a:lnTo>
                  <a:pt x="79900" y="127508"/>
                </a:lnTo>
                <a:lnTo>
                  <a:pt x="42506" y="127508"/>
                </a:lnTo>
                <a:lnTo>
                  <a:pt x="38315" y="126237"/>
                </a:lnTo>
                <a:lnTo>
                  <a:pt x="34671" y="123698"/>
                </a:lnTo>
                <a:lnTo>
                  <a:pt x="31013" y="121285"/>
                </a:lnTo>
                <a:lnTo>
                  <a:pt x="27940" y="117728"/>
                </a:lnTo>
                <a:lnTo>
                  <a:pt x="22948" y="108838"/>
                </a:lnTo>
                <a:lnTo>
                  <a:pt x="21056" y="103504"/>
                </a:lnTo>
                <a:lnTo>
                  <a:pt x="19773" y="97282"/>
                </a:lnTo>
                <a:lnTo>
                  <a:pt x="18478" y="91186"/>
                </a:lnTo>
                <a:lnTo>
                  <a:pt x="17878" y="84585"/>
                </a:lnTo>
                <a:lnTo>
                  <a:pt x="17876" y="68849"/>
                </a:lnTo>
                <a:lnTo>
                  <a:pt x="18478" y="62229"/>
                </a:lnTo>
                <a:lnTo>
                  <a:pt x="19773" y="56134"/>
                </a:lnTo>
                <a:lnTo>
                  <a:pt x="21056" y="49911"/>
                </a:lnTo>
                <a:lnTo>
                  <a:pt x="42506" y="26162"/>
                </a:lnTo>
                <a:lnTo>
                  <a:pt x="79895" y="26162"/>
                </a:lnTo>
                <a:lnTo>
                  <a:pt x="76657" y="21843"/>
                </a:lnTo>
                <a:lnTo>
                  <a:pt x="71678" y="17652"/>
                </a:lnTo>
                <a:lnTo>
                  <a:pt x="65925" y="14732"/>
                </a:lnTo>
                <a:lnTo>
                  <a:pt x="60159" y="11937"/>
                </a:lnTo>
                <a:lnTo>
                  <a:pt x="53975" y="10540"/>
                </a:lnTo>
                <a:close/>
              </a:path>
              <a:path w="518159" h="185419">
                <a:moveTo>
                  <a:pt x="79895" y="26162"/>
                </a:moveTo>
                <a:lnTo>
                  <a:pt x="51955" y="26162"/>
                </a:lnTo>
                <a:lnTo>
                  <a:pt x="56146" y="27304"/>
                </a:lnTo>
                <a:lnTo>
                  <a:pt x="59804" y="29717"/>
                </a:lnTo>
                <a:lnTo>
                  <a:pt x="74701" y="56134"/>
                </a:lnTo>
                <a:lnTo>
                  <a:pt x="75984" y="62229"/>
                </a:lnTo>
                <a:lnTo>
                  <a:pt x="76585" y="68849"/>
                </a:lnTo>
                <a:lnTo>
                  <a:pt x="76584" y="84585"/>
                </a:lnTo>
                <a:lnTo>
                  <a:pt x="75984" y="91186"/>
                </a:lnTo>
                <a:lnTo>
                  <a:pt x="74701" y="97282"/>
                </a:lnTo>
                <a:lnTo>
                  <a:pt x="73418" y="103504"/>
                </a:lnTo>
                <a:lnTo>
                  <a:pt x="71526" y="108838"/>
                </a:lnTo>
                <a:lnTo>
                  <a:pt x="66522" y="117728"/>
                </a:lnTo>
                <a:lnTo>
                  <a:pt x="63449" y="121285"/>
                </a:lnTo>
                <a:lnTo>
                  <a:pt x="59804" y="123698"/>
                </a:lnTo>
                <a:lnTo>
                  <a:pt x="56146" y="126237"/>
                </a:lnTo>
                <a:lnTo>
                  <a:pt x="51955" y="127508"/>
                </a:lnTo>
                <a:lnTo>
                  <a:pt x="79900" y="127508"/>
                </a:lnTo>
                <a:lnTo>
                  <a:pt x="94234" y="84585"/>
                </a:lnTo>
                <a:lnTo>
                  <a:pt x="94462" y="76708"/>
                </a:lnTo>
                <a:lnTo>
                  <a:pt x="94234" y="68849"/>
                </a:lnTo>
                <a:lnTo>
                  <a:pt x="80752" y="27304"/>
                </a:lnTo>
                <a:lnTo>
                  <a:pt x="79895" y="26162"/>
                </a:lnTo>
                <a:close/>
              </a:path>
              <a:path w="518159" h="185419">
                <a:moveTo>
                  <a:pt x="321576" y="4445"/>
                </a:moveTo>
                <a:lnTo>
                  <a:pt x="204266" y="4445"/>
                </a:lnTo>
                <a:lnTo>
                  <a:pt x="204266" y="61849"/>
                </a:lnTo>
                <a:lnTo>
                  <a:pt x="322846" y="61849"/>
                </a:lnTo>
                <a:lnTo>
                  <a:pt x="322846" y="47878"/>
                </a:lnTo>
                <a:lnTo>
                  <a:pt x="222097" y="47878"/>
                </a:lnTo>
                <a:lnTo>
                  <a:pt x="222097" y="19050"/>
                </a:lnTo>
                <a:lnTo>
                  <a:pt x="321576" y="19050"/>
                </a:lnTo>
                <a:lnTo>
                  <a:pt x="321576" y="4445"/>
                </a:lnTo>
                <a:close/>
              </a:path>
              <a:path w="518159" h="185419">
                <a:moveTo>
                  <a:pt x="517791" y="0"/>
                </a:moveTo>
                <a:lnTo>
                  <a:pt x="500900" y="0"/>
                </a:lnTo>
                <a:lnTo>
                  <a:pt x="500900" y="185038"/>
                </a:lnTo>
                <a:lnTo>
                  <a:pt x="517791" y="185038"/>
                </a:lnTo>
                <a:lnTo>
                  <a:pt x="517791" y="0"/>
                </a:lnTo>
                <a:close/>
              </a:path>
              <a:path w="518159" h="185419">
                <a:moveTo>
                  <a:pt x="140474" y="0"/>
                </a:moveTo>
                <a:lnTo>
                  <a:pt x="123037" y="0"/>
                </a:lnTo>
                <a:lnTo>
                  <a:pt x="123037" y="185038"/>
                </a:lnTo>
                <a:lnTo>
                  <a:pt x="140474" y="185038"/>
                </a:lnTo>
                <a:lnTo>
                  <a:pt x="140474" y="84327"/>
                </a:lnTo>
                <a:lnTo>
                  <a:pt x="172288" y="84327"/>
                </a:lnTo>
                <a:lnTo>
                  <a:pt x="172288" y="68707"/>
                </a:lnTo>
                <a:lnTo>
                  <a:pt x="140474" y="68707"/>
                </a:lnTo>
                <a:lnTo>
                  <a:pt x="140474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43050" y="943736"/>
            <a:ext cx="333375" cy="181610"/>
          </a:xfrm>
          <a:custGeom>
            <a:avLst/>
            <a:gdLst/>
            <a:ahLst/>
            <a:cxnLst/>
            <a:rect l="l" t="t" r="r" b="b"/>
            <a:pathLst>
              <a:path w="333375" h="181609">
                <a:moveTo>
                  <a:pt x="231012" y="124078"/>
                </a:moveTo>
                <a:lnTo>
                  <a:pt x="213106" y="124078"/>
                </a:lnTo>
                <a:lnTo>
                  <a:pt x="213106" y="181355"/>
                </a:lnTo>
                <a:lnTo>
                  <a:pt x="332867" y="181355"/>
                </a:lnTo>
                <a:lnTo>
                  <a:pt x="332867" y="166242"/>
                </a:lnTo>
                <a:lnTo>
                  <a:pt x="231012" y="166242"/>
                </a:lnTo>
                <a:lnTo>
                  <a:pt x="231012" y="124078"/>
                </a:lnTo>
                <a:close/>
              </a:path>
              <a:path w="333375" h="181609">
                <a:moveTo>
                  <a:pt x="328675" y="0"/>
                </a:moveTo>
                <a:lnTo>
                  <a:pt x="311404" y="0"/>
                </a:lnTo>
                <a:lnTo>
                  <a:pt x="311404" y="133730"/>
                </a:lnTo>
                <a:lnTo>
                  <a:pt x="328675" y="133730"/>
                </a:lnTo>
                <a:lnTo>
                  <a:pt x="328675" y="0"/>
                </a:lnTo>
                <a:close/>
              </a:path>
              <a:path w="333375" h="181609">
                <a:moveTo>
                  <a:pt x="236093" y="7874"/>
                </a:moveTo>
                <a:lnTo>
                  <a:pt x="222376" y="7874"/>
                </a:lnTo>
                <a:lnTo>
                  <a:pt x="216026" y="9016"/>
                </a:lnTo>
                <a:lnTo>
                  <a:pt x="184912" y="36322"/>
                </a:lnTo>
                <a:lnTo>
                  <a:pt x="182499" y="42037"/>
                </a:lnTo>
                <a:lnTo>
                  <a:pt x="181356" y="48387"/>
                </a:lnTo>
                <a:lnTo>
                  <a:pt x="181356" y="61722"/>
                </a:lnTo>
                <a:lnTo>
                  <a:pt x="182499" y="67945"/>
                </a:lnTo>
                <a:lnTo>
                  <a:pt x="184912" y="73533"/>
                </a:lnTo>
                <a:lnTo>
                  <a:pt x="187325" y="79248"/>
                </a:lnTo>
                <a:lnTo>
                  <a:pt x="222376" y="101473"/>
                </a:lnTo>
                <a:lnTo>
                  <a:pt x="236093" y="101473"/>
                </a:lnTo>
                <a:lnTo>
                  <a:pt x="266133" y="85978"/>
                </a:lnTo>
                <a:lnTo>
                  <a:pt x="225298" y="85978"/>
                </a:lnTo>
                <a:lnTo>
                  <a:pt x="221233" y="85216"/>
                </a:lnTo>
                <a:lnTo>
                  <a:pt x="217550" y="83565"/>
                </a:lnTo>
                <a:lnTo>
                  <a:pt x="213994" y="82041"/>
                </a:lnTo>
                <a:lnTo>
                  <a:pt x="210819" y="79883"/>
                </a:lnTo>
                <a:lnTo>
                  <a:pt x="205486" y="74549"/>
                </a:lnTo>
                <a:lnTo>
                  <a:pt x="203454" y="71247"/>
                </a:lnTo>
                <a:lnTo>
                  <a:pt x="200660" y="63626"/>
                </a:lnTo>
                <a:lnTo>
                  <a:pt x="200025" y="59436"/>
                </a:lnTo>
                <a:lnTo>
                  <a:pt x="200025" y="50291"/>
                </a:lnTo>
                <a:lnTo>
                  <a:pt x="225298" y="23113"/>
                </a:lnTo>
                <a:lnTo>
                  <a:pt x="265741" y="23113"/>
                </a:lnTo>
                <a:lnTo>
                  <a:pt x="263779" y="21209"/>
                </a:lnTo>
                <a:lnTo>
                  <a:pt x="259587" y="17017"/>
                </a:lnTo>
                <a:lnTo>
                  <a:pt x="254381" y="13842"/>
                </a:lnTo>
                <a:lnTo>
                  <a:pt x="242569" y="9016"/>
                </a:lnTo>
                <a:lnTo>
                  <a:pt x="236093" y="7874"/>
                </a:lnTo>
                <a:close/>
              </a:path>
              <a:path w="333375" h="181609">
                <a:moveTo>
                  <a:pt x="265741" y="23113"/>
                </a:moveTo>
                <a:lnTo>
                  <a:pt x="234187" y="23113"/>
                </a:lnTo>
                <a:lnTo>
                  <a:pt x="238251" y="23875"/>
                </a:lnTo>
                <a:lnTo>
                  <a:pt x="245618" y="26924"/>
                </a:lnTo>
                <a:lnTo>
                  <a:pt x="259714" y="50291"/>
                </a:lnTo>
                <a:lnTo>
                  <a:pt x="259714" y="59436"/>
                </a:lnTo>
                <a:lnTo>
                  <a:pt x="241935" y="83565"/>
                </a:lnTo>
                <a:lnTo>
                  <a:pt x="238251" y="85216"/>
                </a:lnTo>
                <a:lnTo>
                  <a:pt x="234187" y="85978"/>
                </a:lnTo>
                <a:lnTo>
                  <a:pt x="266133" y="85978"/>
                </a:lnTo>
                <a:lnTo>
                  <a:pt x="268097" y="84074"/>
                </a:lnTo>
                <a:lnTo>
                  <a:pt x="271525" y="79248"/>
                </a:lnTo>
                <a:lnTo>
                  <a:pt x="273938" y="73533"/>
                </a:lnTo>
                <a:lnTo>
                  <a:pt x="276351" y="67945"/>
                </a:lnTo>
                <a:lnTo>
                  <a:pt x="277622" y="61722"/>
                </a:lnTo>
                <a:lnTo>
                  <a:pt x="277622" y="48387"/>
                </a:lnTo>
                <a:lnTo>
                  <a:pt x="276351" y="42037"/>
                </a:lnTo>
                <a:lnTo>
                  <a:pt x="273938" y="36322"/>
                </a:lnTo>
                <a:lnTo>
                  <a:pt x="271525" y="30479"/>
                </a:lnTo>
                <a:lnTo>
                  <a:pt x="268097" y="25400"/>
                </a:lnTo>
                <a:lnTo>
                  <a:pt x="265741" y="23113"/>
                </a:lnTo>
                <a:close/>
              </a:path>
              <a:path w="333375" h="181609">
                <a:moveTo>
                  <a:pt x="49656" y="124078"/>
                </a:moveTo>
                <a:lnTo>
                  <a:pt x="31750" y="124078"/>
                </a:lnTo>
                <a:lnTo>
                  <a:pt x="31750" y="181355"/>
                </a:lnTo>
                <a:lnTo>
                  <a:pt x="151511" y="181355"/>
                </a:lnTo>
                <a:lnTo>
                  <a:pt x="151511" y="166242"/>
                </a:lnTo>
                <a:lnTo>
                  <a:pt x="49656" y="166242"/>
                </a:lnTo>
                <a:lnTo>
                  <a:pt x="49656" y="124078"/>
                </a:lnTo>
                <a:close/>
              </a:path>
              <a:path w="333375" h="181609">
                <a:moveTo>
                  <a:pt x="147574" y="87375"/>
                </a:moveTo>
                <a:lnTo>
                  <a:pt x="130048" y="87375"/>
                </a:lnTo>
                <a:lnTo>
                  <a:pt x="130048" y="133730"/>
                </a:lnTo>
                <a:lnTo>
                  <a:pt x="147574" y="133730"/>
                </a:lnTo>
                <a:lnTo>
                  <a:pt x="147574" y="87375"/>
                </a:lnTo>
                <a:close/>
              </a:path>
              <a:path w="333375" h="181609">
                <a:moveTo>
                  <a:pt x="55625" y="7874"/>
                </a:moveTo>
                <a:lnTo>
                  <a:pt x="41147" y="7874"/>
                </a:lnTo>
                <a:lnTo>
                  <a:pt x="34797" y="9016"/>
                </a:lnTo>
                <a:lnTo>
                  <a:pt x="3556" y="36322"/>
                </a:lnTo>
                <a:lnTo>
                  <a:pt x="0" y="48387"/>
                </a:lnTo>
                <a:lnTo>
                  <a:pt x="0" y="61722"/>
                </a:lnTo>
                <a:lnTo>
                  <a:pt x="23113" y="95630"/>
                </a:lnTo>
                <a:lnTo>
                  <a:pt x="41147" y="101473"/>
                </a:lnTo>
                <a:lnTo>
                  <a:pt x="55244" y="101473"/>
                </a:lnTo>
                <a:lnTo>
                  <a:pt x="61975" y="100329"/>
                </a:lnTo>
                <a:lnTo>
                  <a:pt x="73787" y="95250"/>
                </a:lnTo>
                <a:lnTo>
                  <a:pt x="78993" y="91821"/>
                </a:lnTo>
                <a:lnTo>
                  <a:pt x="83312" y="87375"/>
                </a:lnTo>
                <a:lnTo>
                  <a:pt x="147574" y="87375"/>
                </a:lnTo>
                <a:lnTo>
                  <a:pt x="147574" y="85978"/>
                </a:lnTo>
                <a:lnTo>
                  <a:pt x="43941" y="85978"/>
                </a:lnTo>
                <a:lnTo>
                  <a:pt x="39878" y="85216"/>
                </a:lnTo>
                <a:lnTo>
                  <a:pt x="36194" y="83565"/>
                </a:lnTo>
                <a:lnTo>
                  <a:pt x="32638" y="82041"/>
                </a:lnTo>
                <a:lnTo>
                  <a:pt x="29463" y="79883"/>
                </a:lnTo>
                <a:lnTo>
                  <a:pt x="24130" y="74549"/>
                </a:lnTo>
                <a:lnTo>
                  <a:pt x="22097" y="71247"/>
                </a:lnTo>
                <a:lnTo>
                  <a:pt x="19303" y="63626"/>
                </a:lnTo>
                <a:lnTo>
                  <a:pt x="18668" y="59436"/>
                </a:lnTo>
                <a:lnTo>
                  <a:pt x="18668" y="50291"/>
                </a:lnTo>
                <a:lnTo>
                  <a:pt x="43941" y="23113"/>
                </a:lnTo>
                <a:lnTo>
                  <a:pt x="83987" y="23113"/>
                </a:lnTo>
                <a:lnTo>
                  <a:pt x="80009" y="18668"/>
                </a:lnTo>
                <a:lnTo>
                  <a:pt x="74675" y="14859"/>
                </a:lnTo>
                <a:lnTo>
                  <a:pt x="62484" y="9271"/>
                </a:lnTo>
                <a:lnTo>
                  <a:pt x="55625" y="7874"/>
                </a:lnTo>
                <a:close/>
              </a:path>
              <a:path w="333375" h="181609">
                <a:moveTo>
                  <a:pt x="83987" y="23113"/>
                </a:moveTo>
                <a:lnTo>
                  <a:pt x="52831" y="23113"/>
                </a:lnTo>
                <a:lnTo>
                  <a:pt x="56896" y="23875"/>
                </a:lnTo>
                <a:lnTo>
                  <a:pt x="64262" y="26924"/>
                </a:lnTo>
                <a:lnTo>
                  <a:pt x="78359" y="50291"/>
                </a:lnTo>
                <a:lnTo>
                  <a:pt x="78359" y="59436"/>
                </a:lnTo>
                <a:lnTo>
                  <a:pt x="60578" y="83565"/>
                </a:lnTo>
                <a:lnTo>
                  <a:pt x="56896" y="85216"/>
                </a:lnTo>
                <a:lnTo>
                  <a:pt x="52831" y="85978"/>
                </a:lnTo>
                <a:lnTo>
                  <a:pt x="147574" y="85978"/>
                </a:lnTo>
                <a:lnTo>
                  <a:pt x="147574" y="72898"/>
                </a:lnTo>
                <a:lnTo>
                  <a:pt x="92329" y="72898"/>
                </a:lnTo>
                <a:lnTo>
                  <a:pt x="94742" y="67310"/>
                </a:lnTo>
                <a:lnTo>
                  <a:pt x="95812" y="61722"/>
                </a:lnTo>
                <a:lnTo>
                  <a:pt x="95818" y="48387"/>
                </a:lnTo>
                <a:lnTo>
                  <a:pt x="94868" y="42925"/>
                </a:lnTo>
                <a:lnTo>
                  <a:pt x="92837" y="37718"/>
                </a:lnTo>
                <a:lnTo>
                  <a:pt x="147574" y="37718"/>
                </a:lnTo>
                <a:lnTo>
                  <a:pt x="147574" y="23495"/>
                </a:lnTo>
                <a:lnTo>
                  <a:pt x="84327" y="23495"/>
                </a:lnTo>
                <a:lnTo>
                  <a:pt x="83987" y="23113"/>
                </a:lnTo>
                <a:close/>
              </a:path>
              <a:path w="333375" h="181609">
                <a:moveTo>
                  <a:pt x="147574" y="37718"/>
                </a:moveTo>
                <a:lnTo>
                  <a:pt x="130301" y="37718"/>
                </a:lnTo>
                <a:lnTo>
                  <a:pt x="130301" y="72898"/>
                </a:lnTo>
                <a:lnTo>
                  <a:pt x="147574" y="72898"/>
                </a:lnTo>
                <a:lnTo>
                  <a:pt x="147574" y="37718"/>
                </a:lnTo>
                <a:close/>
              </a:path>
              <a:path w="333375" h="181609">
                <a:moveTo>
                  <a:pt x="147574" y="0"/>
                </a:moveTo>
                <a:lnTo>
                  <a:pt x="130048" y="0"/>
                </a:lnTo>
                <a:lnTo>
                  <a:pt x="130048" y="23495"/>
                </a:lnTo>
                <a:lnTo>
                  <a:pt x="147574" y="23495"/>
                </a:lnTo>
                <a:lnTo>
                  <a:pt x="147574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36"/>
          <p:cNvGrpSpPr/>
          <p:nvPr/>
        </p:nvGrpSpPr>
        <p:grpSpPr>
          <a:xfrm>
            <a:off x="914400" y="1439200"/>
            <a:ext cx="1066800" cy="1540000"/>
            <a:chOff x="6684715" y="1785926"/>
            <a:chExt cx="1433526" cy="1928826"/>
          </a:xfrm>
        </p:grpSpPr>
        <p:pic>
          <p:nvPicPr>
            <p:cNvPr id="10" name="그림 9" descr="noun_59787_cc.png"/>
            <p:cNvPicPr>
              <a:picLocks noChangeAspect="1"/>
            </p:cNvPicPr>
            <p:nvPr/>
          </p:nvPicPr>
          <p:blipFill>
            <a:blip r:embed="rId2" cstate="print">
              <a:lum bright="40000"/>
            </a:blip>
            <a:srcRect l="17639" r="18861" b="14560"/>
            <a:stretch>
              <a:fillRect/>
            </a:stretch>
          </p:blipFill>
          <p:spPr>
            <a:xfrm>
              <a:off x="6684715" y="1785926"/>
              <a:ext cx="1433526" cy="1928826"/>
            </a:xfrm>
            <a:prstGeom prst="rect">
              <a:avLst/>
            </a:prstGeom>
          </p:spPr>
        </p:pic>
        <p:sp>
          <p:nvSpPr>
            <p:cNvPr id="11" name="자유형 10"/>
            <p:cNvSpPr/>
            <p:nvPr/>
          </p:nvSpPr>
          <p:spPr>
            <a:xfrm>
              <a:off x="7219950" y="2245106"/>
              <a:ext cx="414338" cy="394562"/>
            </a:xfrm>
            <a:custGeom>
              <a:avLst/>
              <a:gdLst>
                <a:gd name="connsiteX0" fmla="*/ 19050 w 414338"/>
                <a:gd name="connsiteY0" fmla="*/ 45657 h 394562"/>
                <a:gd name="connsiteX1" fmla="*/ 14288 w 414338"/>
                <a:gd name="connsiteY1" fmla="*/ 59944 h 394562"/>
                <a:gd name="connsiteX2" fmla="*/ 4763 w 414338"/>
                <a:gd name="connsiteY2" fmla="*/ 74232 h 394562"/>
                <a:gd name="connsiteX3" fmla="*/ 0 w 414338"/>
                <a:gd name="connsiteY3" fmla="*/ 112332 h 394562"/>
                <a:gd name="connsiteX4" fmla="*/ 9525 w 414338"/>
                <a:gd name="connsiteY4" fmla="*/ 226632 h 394562"/>
                <a:gd name="connsiteX5" fmla="*/ 14288 w 414338"/>
                <a:gd name="connsiteY5" fmla="*/ 240919 h 394562"/>
                <a:gd name="connsiteX6" fmla="*/ 19050 w 414338"/>
                <a:gd name="connsiteY6" fmla="*/ 264732 h 394562"/>
                <a:gd name="connsiteX7" fmla="*/ 33338 w 414338"/>
                <a:gd name="connsiteY7" fmla="*/ 279019 h 394562"/>
                <a:gd name="connsiteX8" fmla="*/ 42863 w 414338"/>
                <a:gd name="connsiteY8" fmla="*/ 293307 h 394562"/>
                <a:gd name="connsiteX9" fmla="*/ 52388 w 414338"/>
                <a:gd name="connsiteY9" fmla="*/ 321882 h 394562"/>
                <a:gd name="connsiteX10" fmla="*/ 80963 w 414338"/>
                <a:gd name="connsiteY10" fmla="*/ 350457 h 394562"/>
                <a:gd name="connsiteX11" fmla="*/ 95250 w 414338"/>
                <a:gd name="connsiteY11" fmla="*/ 364744 h 394562"/>
                <a:gd name="connsiteX12" fmla="*/ 109538 w 414338"/>
                <a:gd name="connsiteY12" fmla="*/ 369507 h 394562"/>
                <a:gd name="connsiteX13" fmla="*/ 123825 w 414338"/>
                <a:gd name="connsiteY13" fmla="*/ 379032 h 394562"/>
                <a:gd name="connsiteX14" fmla="*/ 147638 w 414338"/>
                <a:gd name="connsiteY14" fmla="*/ 383794 h 394562"/>
                <a:gd name="connsiteX15" fmla="*/ 171450 w 414338"/>
                <a:gd name="connsiteY15" fmla="*/ 393319 h 394562"/>
                <a:gd name="connsiteX16" fmla="*/ 257175 w 414338"/>
                <a:gd name="connsiteY16" fmla="*/ 388557 h 394562"/>
                <a:gd name="connsiteX17" fmla="*/ 314325 w 414338"/>
                <a:gd name="connsiteY17" fmla="*/ 379032 h 394562"/>
                <a:gd name="connsiteX18" fmla="*/ 347663 w 414338"/>
                <a:gd name="connsiteY18" fmla="*/ 355219 h 394562"/>
                <a:gd name="connsiteX19" fmla="*/ 361950 w 414338"/>
                <a:gd name="connsiteY19" fmla="*/ 312357 h 394562"/>
                <a:gd name="connsiteX20" fmla="*/ 371475 w 414338"/>
                <a:gd name="connsiteY20" fmla="*/ 288544 h 394562"/>
                <a:gd name="connsiteX21" fmla="*/ 381000 w 414338"/>
                <a:gd name="connsiteY21" fmla="*/ 250444 h 394562"/>
                <a:gd name="connsiteX22" fmla="*/ 390525 w 414338"/>
                <a:gd name="connsiteY22" fmla="*/ 231394 h 394562"/>
                <a:gd name="connsiteX23" fmla="*/ 395288 w 414338"/>
                <a:gd name="connsiteY23" fmla="*/ 207582 h 394562"/>
                <a:gd name="connsiteX24" fmla="*/ 404813 w 414338"/>
                <a:gd name="connsiteY24" fmla="*/ 193294 h 394562"/>
                <a:gd name="connsiteX25" fmla="*/ 414338 w 414338"/>
                <a:gd name="connsiteY25" fmla="*/ 159957 h 394562"/>
                <a:gd name="connsiteX26" fmla="*/ 409575 w 414338"/>
                <a:gd name="connsiteY26" fmla="*/ 117094 h 394562"/>
                <a:gd name="connsiteX27" fmla="*/ 376238 w 414338"/>
                <a:gd name="connsiteY27" fmla="*/ 93282 h 394562"/>
                <a:gd name="connsiteX28" fmla="*/ 361950 w 414338"/>
                <a:gd name="connsiteY28" fmla="*/ 83757 h 394562"/>
                <a:gd name="connsiteX29" fmla="*/ 333375 w 414338"/>
                <a:gd name="connsiteY29" fmla="*/ 59944 h 394562"/>
                <a:gd name="connsiteX30" fmla="*/ 261938 w 414338"/>
                <a:gd name="connsiteY30" fmla="*/ 50419 h 394562"/>
                <a:gd name="connsiteX31" fmla="*/ 223838 w 414338"/>
                <a:gd name="connsiteY31" fmla="*/ 40894 h 394562"/>
                <a:gd name="connsiteX32" fmla="*/ 185738 w 414338"/>
                <a:gd name="connsiteY32" fmla="*/ 36132 h 394562"/>
                <a:gd name="connsiteX33" fmla="*/ 128588 w 414338"/>
                <a:gd name="connsiteY33" fmla="*/ 26607 h 394562"/>
                <a:gd name="connsiteX34" fmla="*/ 23813 w 414338"/>
                <a:gd name="connsiteY34" fmla="*/ 45657 h 394562"/>
                <a:gd name="connsiteX35" fmla="*/ 19050 w 414338"/>
                <a:gd name="connsiteY35" fmla="*/ 45657 h 39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14338" h="394562">
                  <a:moveTo>
                    <a:pt x="19050" y="45657"/>
                  </a:moveTo>
                  <a:cubicBezTo>
                    <a:pt x="17463" y="48038"/>
                    <a:pt x="16533" y="55454"/>
                    <a:pt x="14288" y="59944"/>
                  </a:cubicBezTo>
                  <a:cubicBezTo>
                    <a:pt x="11728" y="65064"/>
                    <a:pt x="6269" y="68710"/>
                    <a:pt x="4763" y="74232"/>
                  </a:cubicBezTo>
                  <a:cubicBezTo>
                    <a:pt x="1395" y="86580"/>
                    <a:pt x="1588" y="99632"/>
                    <a:pt x="0" y="112332"/>
                  </a:cubicBezTo>
                  <a:cubicBezTo>
                    <a:pt x="3175" y="150432"/>
                    <a:pt x="5303" y="188634"/>
                    <a:pt x="9525" y="226632"/>
                  </a:cubicBezTo>
                  <a:cubicBezTo>
                    <a:pt x="10079" y="231621"/>
                    <a:pt x="13070" y="236049"/>
                    <a:pt x="14288" y="240919"/>
                  </a:cubicBezTo>
                  <a:cubicBezTo>
                    <a:pt x="16251" y="248772"/>
                    <a:pt x="15430" y="257492"/>
                    <a:pt x="19050" y="264732"/>
                  </a:cubicBezTo>
                  <a:cubicBezTo>
                    <a:pt x="22062" y="270756"/>
                    <a:pt x="29026" y="273845"/>
                    <a:pt x="33338" y="279019"/>
                  </a:cubicBezTo>
                  <a:cubicBezTo>
                    <a:pt x="37002" y="283416"/>
                    <a:pt x="39688" y="288544"/>
                    <a:pt x="42863" y="293307"/>
                  </a:cubicBezTo>
                  <a:cubicBezTo>
                    <a:pt x="46038" y="302832"/>
                    <a:pt x="46364" y="313850"/>
                    <a:pt x="52388" y="321882"/>
                  </a:cubicBezTo>
                  <a:cubicBezTo>
                    <a:pt x="79766" y="358387"/>
                    <a:pt x="53107" y="327244"/>
                    <a:pt x="80963" y="350457"/>
                  </a:cubicBezTo>
                  <a:cubicBezTo>
                    <a:pt x="86137" y="354769"/>
                    <a:pt x="89646" y="361008"/>
                    <a:pt x="95250" y="364744"/>
                  </a:cubicBezTo>
                  <a:cubicBezTo>
                    <a:pt x="99427" y="367529"/>
                    <a:pt x="105048" y="367262"/>
                    <a:pt x="109538" y="369507"/>
                  </a:cubicBezTo>
                  <a:cubicBezTo>
                    <a:pt x="114657" y="372067"/>
                    <a:pt x="118466" y="377022"/>
                    <a:pt x="123825" y="379032"/>
                  </a:cubicBezTo>
                  <a:cubicBezTo>
                    <a:pt x="131404" y="381874"/>
                    <a:pt x="139700" y="382207"/>
                    <a:pt x="147638" y="383794"/>
                  </a:cubicBezTo>
                  <a:cubicBezTo>
                    <a:pt x="155575" y="386969"/>
                    <a:pt x="162909" y="392948"/>
                    <a:pt x="171450" y="393319"/>
                  </a:cubicBezTo>
                  <a:cubicBezTo>
                    <a:pt x="200042" y="394562"/>
                    <a:pt x="228640" y="390752"/>
                    <a:pt x="257175" y="388557"/>
                  </a:cubicBezTo>
                  <a:cubicBezTo>
                    <a:pt x="289377" y="386080"/>
                    <a:pt x="289196" y="385314"/>
                    <a:pt x="314325" y="379032"/>
                  </a:cubicBezTo>
                  <a:cubicBezTo>
                    <a:pt x="325831" y="373279"/>
                    <a:pt x="341227" y="368091"/>
                    <a:pt x="347663" y="355219"/>
                  </a:cubicBezTo>
                  <a:cubicBezTo>
                    <a:pt x="354398" y="341749"/>
                    <a:pt x="356357" y="326340"/>
                    <a:pt x="361950" y="312357"/>
                  </a:cubicBezTo>
                  <a:cubicBezTo>
                    <a:pt x="365125" y="304419"/>
                    <a:pt x="368961" y="296715"/>
                    <a:pt x="371475" y="288544"/>
                  </a:cubicBezTo>
                  <a:cubicBezTo>
                    <a:pt x="375325" y="276032"/>
                    <a:pt x="375146" y="262153"/>
                    <a:pt x="381000" y="250444"/>
                  </a:cubicBezTo>
                  <a:lnTo>
                    <a:pt x="390525" y="231394"/>
                  </a:lnTo>
                  <a:cubicBezTo>
                    <a:pt x="392113" y="223457"/>
                    <a:pt x="392446" y="215161"/>
                    <a:pt x="395288" y="207582"/>
                  </a:cubicBezTo>
                  <a:cubicBezTo>
                    <a:pt x="397298" y="202223"/>
                    <a:pt x="402253" y="198414"/>
                    <a:pt x="404813" y="193294"/>
                  </a:cubicBezTo>
                  <a:cubicBezTo>
                    <a:pt x="408228" y="186465"/>
                    <a:pt x="412813" y="166056"/>
                    <a:pt x="414338" y="159957"/>
                  </a:cubicBezTo>
                  <a:cubicBezTo>
                    <a:pt x="412750" y="145669"/>
                    <a:pt x="414121" y="130732"/>
                    <a:pt x="409575" y="117094"/>
                  </a:cubicBezTo>
                  <a:cubicBezTo>
                    <a:pt x="405468" y="104774"/>
                    <a:pt x="385289" y="98454"/>
                    <a:pt x="376238" y="93282"/>
                  </a:cubicBezTo>
                  <a:cubicBezTo>
                    <a:pt x="371268" y="90442"/>
                    <a:pt x="366347" y="87421"/>
                    <a:pt x="361950" y="83757"/>
                  </a:cubicBezTo>
                  <a:cubicBezTo>
                    <a:pt x="351840" y="75332"/>
                    <a:pt x="346277" y="64782"/>
                    <a:pt x="333375" y="59944"/>
                  </a:cubicBezTo>
                  <a:cubicBezTo>
                    <a:pt x="319030" y="54565"/>
                    <a:pt x="268123" y="51038"/>
                    <a:pt x="261938" y="50419"/>
                  </a:cubicBezTo>
                  <a:cubicBezTo>
                    <a:pt x="249238" y="47244"/>
                    <a:pt x="236705" y="43306"/>
                    <a:pt x="223838" y="40894"/>
                  </a:cubicBezTo>
                  <a:cubicBezTo>
                    <a:pt x="211258" y="38535"/>
                    <a:pt x="198395" y="38031"/>
                    <a:pt x="185738" y="36132"/>
                  </a:cubicBezTo>
                  <a:cubicBezTo>
                    <a:pt x="166639" y="33267"/>
                    <a:pt x="147638" y="29782"/>
                    <a:pt x="128588" y="26607"/>
                  </a:cubicBezTo>
                  <a:cubicBezTo>
                    <a:pt x="64678" y="29650"/>
                    <a:pt x="32943" y="0"/>
                    <a:pt x="23813" y="45657"/>
                  </a:cubicBezTo>
                  <a:cubicBezTo>
                    <a:pt x="23190" y="48770"/>
                    <a:pt x="20638" y="43276"/>
                    <a:pt x="19050" y="45657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37"/>
          <p:cNvGrpSpPr/>
          <p:nvPr/>
        </p:nvGrpSpPr>
        <p:grpSpPr>
          <a:xfrm>
            <a:off x="914400" y="3878759"/>
            <a:ext cx="1066800" cy="1630588"/>
            <a:chOff x="3509853" y="1643050"/>
            <a:chExt cx="1353885" cy="1928826"/>
          </a:xfrm>
        </p:grpSpPr>
        <p:pic>
          <p:nvPicPr>
            <p:cNvPr id="13" name="그림 12" descr="noun_59791_cc.png"/>
            <p:cNvPicPr>
              <a:picLocks noChangeAspect="1"/>
            </p:cNvPicPr>
            <p:nvPr/>
          </p:nvPicPr>
          <p:blipFill>
            <a:blip r:embed="rId3" cstate="print">
              <a:lum bright="40000"/>
            </a:blip>
            <a:srcRect l="19404" r="20624" b="14560"/>
            <a:stretch>
              <a:fillRect/>
            </a:stretch>
          </p:blipFill>
          <p:spPr>
            <a:xfrm>
              <a:off x="3509853" y="1643050"/>
              <a:ext cx="1353885" cy="1928826"/>
            </a:xfrm>
            <a:prstGeom prst="rect">
              <a:avLst/>
            </a:prstGeom>
            <a:noFill/>
          </p:spPr>
        </p:pic>
        <p:sp>
          <p:nvSpPr>
            <p:cNvPr id="14" name="자유형 13"/>
            <p:cNvSpPr/>
            <p:nvPr/>
          </p:nvSpPr>
          <p:spPr>
            <a:xfrm>
              <a:off x="3962400" y="2127690"/>
              <a:ext cx="476250" cy="354583"/>
            </a:xfrm>
            <a:custGeom>
              <a:avLst/>
              <a:gdLst>
                <a:gd name="connsiteX0" fmla="*/ 28575 w 476250"/>
                <a:gd name="connsiteY0" fmla="*/ 10673 h 354583"/>
                <a:gd name="connsiteX1" fmla="*/ 52388 w 476250"/>
                <a:gd name="connsiteY1" fmla="*/ 1148 h 354583"/>
                <a:gd name="connsiteX2" fmla="*/ 114300 w 476250"/>
                <a:gd name="connsiteY2" fmla="*/ 5910 h 354583"/>
                <a:gd name="connsiteX3" fmla="*/ 128588 w 476250"/>
                <a:gd name="connsiteY3" fmla="*/ 10673 h 354583"/>
                <a:gd name="connsiteX4" fmla="*/ 180975 w 476250"/>
                <a:gd name="connsiteY4" fmla="*/ 39248 h 354583"/>
                <a:gd name="connsiteX5" fmla="*/ 314325 w 476250"/>
                <a:gd name="connsiteY5" fmla="*/ 34485 h 354583"/>
                <a:gd name="connsiteX6" fmla="*/ 338138 w 476250"/>
                <a:gd name="connsiteY6" fmla="*/ 29723 h 354583"/>
                <a:gd name="connsiteX7" fmla="*/ 381000 w 476250"/>
                <a:gd name="connsiteY7" fmla="*/ 20198 h 354583"/>
                <a:gd name="connsiteX8" fmla="*/ 447675 w 476250"/>
                <a:gd name="connsiteY8" fmla="*/ 34485 h 354583"/>
                <a:gd name="connsiteX9" fmla="*/ 452438 w 476250"/>
                <a:gd name="connsiteY9" fmla="*/ 48773 h 354583"/>
                <a:gd name="connsiteX10" fmla="*/ 471488 w 476250"/>
                <a:gd name="connsiteY10" fmla="*/ 77348 h 354583"/>
                <a:gd name="connsiteX11" fmla="*/ 476250 w 476250"/>
                <a:gd name="connsiteY11" fmla="*/ 91635 h 354583"/>
                <a:gd name="connsiteX12" fmla="*/ 466725 w 476250"/>
                <a:gd name="connsiteY12" fmla="*/ 144023 h 354583"/>
                <a:gd name="connsiteX13" fmla="*/ 461963 w 476250"/>
                <a:gd name="connsiteY13" fmla="*/ 158310 h 354583"/>
                <a:gd name="connsiteX14" fmla="*/ 452438 w 476250"/>
                <a:gd name="connsiteY14" fmla="*/ 210698 h 354583"/>
                <a:gd name="connsiteX15" fmla="*/ 447675 w 476250"/>
                <a:gd name="connsiteY15" fmla="*/ 229748 h 354583"/>
                <a:gd name="connsiteX16" fmla="*/ 438150 w 476250"/>
                <a:gd name="connsiteY16" fmla="*/ 248798 h 354583"/>
                <a:gd name="connsiteX17" fmla="*/ 419100 w 476250"/>
                <a:gd name="connsiteY17" fmla="*/ 301185 h 354583"/>
                <a:gd name="connsiteX18" fmla="*/ 385763 w 476250"/>
                <a:gd name="connsiteY18" fmla="*/ 315473 h 354583"/>
                <a:gd name="connsiteX19" fmla="*/ 366713 w 476250"/>
                <a:gd name="connsiteY19" fmla="*/ 324998 h 354583"/>
                <a:gd name="connsiteX20" fmla="*/ 352425 w 476250"/>
                <a:gd name="connsiteY20" fmla="*/ 334523 h 354583"/>
                <a:gd name="connsiteX21" fmla="*/ 333375 w 476250"/>
                <a:gd name="connsiteY21" fmla="*/ 339285 h 354583"/>
                <a:gd name="connsiteX22" fmla="*/ 280988 w 476250"/>
                <a:gd name="connsiteY22" fmla="*/ 353573 h 354583"/>
                <a:gd name="connsiteX23" fmla="*/ 133350 w 476250"/>
                <a:gd name="connsiteY23" fmla="*/ 339285 h 354583"/>
                <a:gd name="connsiteX24" fmla="*/ 119063 w 476250"/>
                <a:gd name="connsiteY24" fmla="*/ 334523 h 354583"/>
                <a:gd name="connsiteX25" fmla="*/ 90488 w 476250"/>
                <a:gd name="connsiteY25" fmla="*/ 310710 h 354583"/>
                <a:gd name="connsiteX26" fmla="*/ 76200 w 476250"/>
                <a:gd name="connsiteY26" fmla="*/ 305948 h 354583"/>
                <a:gd name="connsiteX27" fmla="*/ 42863 w 476250"/>
                <a:gd name="connsiteY27" fmla="*/ 272610 h 354583"/>
                <a:gd name="connsiteX28" fmla="*/ 33338 w 476250"/>
                <a:gd name="connsiteY28" fmla="*/ 234510 h 354583"/>
                <a:gd name="connsiteX29" fmla="*/ 28575 w 476250"/>
                <a:gd name="connsiteY29" fmla="*/ 210698 h 354583"/>
                <a:gd name="connsiteX30" fmla="*/ 19050 w 476250"/>
                <a:gd name="connsiteY30" fmla="*/ 191648 h 354583"/>
                <a:gd name="connsiteX31" fmla="*/ 9525 w 476250"/>
                <a:gd name="connsiteY31" fmla="*/ 158310 h 354583"/>
                <a:gd name="connsiteX32" fmla="*/ 0 w 476250"/>
                <a:gd name="connsiteY32" fmla="*/ 139260 h 354583"/>
                <a:gd name="connsiteX33" fmla="*/ 4763 w 476250"/>
                <a:gd name="connsiteY33" fmla="*/ 72585 h 354583"/>
                <a:gd name="connsiteX34" fmla="*/ 14288 w 476250"/>
                <a:gd name="connsiteY34" fmla="*/ 39248 h 354583"/>
                <a:gd name="connsiteX35" fmla="*/ 23813 w 476250"/>
                <a:gd name="connsiteY35" fmla="*/ 24960 h 354583"/>
                <a:gd name="connsiteX36" fmla="*/ 28575 w 476250"/>
                <a:gd name="connsiteY36" fmla="*/ 10673 h 35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76250" h="354583">
                  <a:moveTo>
                    <a:pt x="28575" y="10673"/>
                  </a:moveTo>
                  <a:cubicBezTo>
                    <a:pt x="33337" y="6704"/>
                    <a:pt x="43852" y="1622"/>
                    <a:pt x="52388" y="1148"/>
                  </a:cubicBezTo>
                  <a:cubicBezTo>
                    <a:pt x="73054" y="0"/>
                    <a:pt x="93762" y="3343"/>
                    <a:pt x="114300" y="5910"/>
                  </a:cubicBezTo>
                  <a:cubicBezTo>
                    <a:pt x="119282" y="6533"/>
                    <a:pt x="124018" y="8596"/>
                    <a:pt x="128588" y="10673"/>
                  </a:cubicBezTo>
                  <a:cubicBezTo>
                    <a:pt x="162548" y="26110"/>
                    <a:pt x="158606" y="24335"/>
                    <a:pt x="180975" y="39248"/>
                  </a:cubicBezTo>
                  <a:cubicBezTo>
                    <a:pt x="225425" y="37660"/>
                    <a:pt x="269928" y="37176"/>
                    <a:pt x="314325" y="34485"/>
                  </a:cubicBezTo>
                  <a:cubicBezTo>
                    <a:pt x="322405" y="33995"/>
                    <a:pt x="330223" y="31419"/>
                    <a:pt x="338138" y="29723"/>
                  </a:cubicBezTo>
                  <a:lnTo>
                    <a:pt x="381000" y="20198"/>
                  </a:lnTo>
                  <a:cubicBezTo>
                    <a:pt x="394568" y="21431"/>
                    <a:pt x="433331" y="16554"/>
                    <a:pt x="447675" y="34485"/>
                  </a:cubicBezTo>
                  <a:cubicBezTo>
                    <a:pt x="450811" y="38405"/>
                    <a:pt x="450000" y="44384"/>
                    <a:pt x="452438" y="48773"/>
                  </a:cubicBezTo>
                  <a:cubicBezTo>
                    <a:pt x="457997" y="58780"/>
                    <a:pt x="471488" y="77348"/>
                    <a:pt x="471488" y="77348"/>
                  </a:cubicBezTo>
                  <a:cubicBezTo>
                    <a:pt x="473075" y="82110"/>
                    <a:pt x="476250" y="86615"/>
                    <a:pt x="476250" y="91635"/>
                  </a:cubicBezTo>
                  <a:cubicBezTo>
                    <a:pt x="476250" y="105132"/>
                    <a:pt x="470894" y="129430"/>
                    <a:pt x="466725" y="144023"/>
                  </a:cubicBezTo>
                  <a:cubicBezTo>
                    <a:pt x="465346" y="148850"/>
                    <a:pt x="463015" y="153402"/>
                    <a:pt x="461963" y="158310"/>
                  </a:cubicBezTo>
                  <a:cubicBezTo>
                    <a:pt x="458244" y="175665"/>
                    <a:pt x="455919" y="193294"/>
                    <a:pt x="452438" y="210698"/>
                  </a:cubicBezTo>
                  <a:cubicBezTo>
                    <a:pt x="451154" y="217116"/>
                    <a:pt x="449973" y="223619"/>
                    <a:pt x="447675" y="229748"/>
                  </a:cubicBezTo>
                  <a:cubicBezTo>
                    <a:pt x="445182" y="236395"/>
                    <a:pt x="441325" y="242448"/>
                    <a:pt x="438150" y="248798"/>
                  </a:cubicBezTo>
                  <a:cubicBezTo>
                    <a:pt x="433635" y="266858"/>
                    <a:pt x="433089" y="287196"/>
                    <a:pt x="419100" y="301185"/>
                  </a:cubicBezTo>
                  <a:cubicBezTo>
                    <a:pt x="405588" y="314697"/>
                    <a:pt x="403251" y="308915"/>
                    <a:pt x="385763" y="315473"/>
                  </a:cubicBezTo>
                  <a:cubicBezTo>
                    <a:pt x="379116" y="317966"/>
                    <a:pt x="372877" y="321476"/>
                    <a:pt x="366713" y="324998"/>
                  </a:cubicBezTo>
                  <a:cubicBezTo>
                    <a:pt x="361743" y="327838"/>
                    <a:pt x="357686" y="332268"/>
                    <a:pt x="352425" y="334523"/>
                  </a:cubicBezTo>
                  <a:cubicBezTo>
                    <a:pt x="346409" y="337101"/>
                    <a:pt x="339585" y="337215"/>
                    <a:pt x="333375" y="339285"/>
                  </a:cubicBezTo>
                  <a:cubicBezTo>
                    <a:pt x="287481" y="354583"/>
                    <a:pt x="332811" y="344935"/>
                    <a:pt x="280988" y="353573"/>
                  </a:cubicBezTo>
                  <a:cubicBezTo>
                    <a:pt x="261543" y="352017"/>
                    <a:pt x="174702" y="348475"/>
                    <a:pt x="133350" y="339285"/>
                  </a:cubicBezTo>
                  <a:cubicBezTo>
                    <a:pt x="128450" y="338196"/>
                    <a:pt x="123825" y="336110"/>
                    <a:pt x="119063" y="334523"/>
                  </a:cubicBezTo>
                  <a:cubicBezTo>
                    <a:pt x="108532" y="323992"/>
                    <a:pt x="103747" y="317339"/>
                    <a:pt x="90488" y="310710"/>
                  </a:cubicBezTo>
                  <a:cubicBezTo>
                    <a:pt x="85998" y="308465"/>
                    <a:pt x="80963" y="307535"/>
                    <a:pt x="76200" y="305948"/>
                  </a:cubicBezTo>
                  <a:cubicBezTo>
                    <a:pt x="65088" y="294835"/>
                    <a:pt x="46675" y="287856"/>
                    <a:pt x="42863" y="272610"/>
                  </a:cubicBezTo>
                  <a:cubicBezTo>
                    <a:pt x="39688" y="259910"/>
                    <a:pt x="36282" y="247266"/>
                    <a:pt x="33338" y="234510"/>
                  </a:cubicBezTo>
                  <a:cubicBezTo>
                    <a:pt x="31518" y="226623"/>
                    <a:pt x="31135" y="218377"/>
                    <a:pt x="28575" y="210698"/>
                  </a:cubicBezTo>
                  <a:cubicBezTo>
                    <a:pt x="26330" y="203963"/>
                    <a:pt x="22225" y="197998"/>
                    <a:pt x="19050" y="191648"/>
                  </a:cubicBezTo>
                  <a:cubicBezTo>
                    <a:pt x="16632" y="181975"/>
                    <a:pt x="13626" y="167879"/>
                    <a:pt x="9525" y="158310"/>
                  </a:cubicBezTo>
                  <a:cubicBezTo>
                    <a:pt x="6728" y="151785"/>
                    <a:pt x="3175" y="145610"/>
                    <a:pt x="0" y="139260"/>
                  </a:cubicBezTo>
                  <a:cubicBezTo>
                    <a:pt x="1588" y="117035"/>
                    <a:pt x="2302" y="94730"/>
                    <a:pt x="4763" y="72585"/>
                  </a:cubicBezTo>
                  <a:cubicBezTo>
                    <a:pt x="5199" y="68657"/>
                    <a:pt x="11706" y="44412"/>
                    <a:pt x="14288" y="39248"/>
                  </a:cubicBezTo>
                  <a:cubicBezTo>
                    <a:pt x="16848" y="34128"/>
                    <a:pt x="22003" y="30390"/>
                    <a:pt x="23813" y="24960"/>
                  </a:cubicBezTo>
                  <a:cubicBezTo>
                    <a:pt x="25319" y="20442"/>
                    <a:pt x="23813" y="14642"/>
                    <a:pt x="28575" y="1067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787310" y="1760220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상류층의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초반 남성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87310" y="1310640"/>
            <a:ext cx="153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아들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87310" y="4046953"/>
            <a:ext cx="1258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87310" y="4464937"/>
            <a:ext cx="2589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상류층의 젊은 여성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68710" y="1295400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자기애가 강함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68710" y="1706880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전형적인 부르주아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68710" y="2118360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풍부한 감수성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68710" y="2529840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겉치레를 중요시 여김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11510" y="4082821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직설적임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11510" y="4500805"/>
            <a:ext cx="3514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경제적 차이로 계층을 나눔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11510" y="4918788"/>
            <a:ext cx="3613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도란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부정적으로 인식함</a:t>
            </a:r>
          </a:p>
        </p:txBody>
      </p:sp>
      <p:sp>
        <p:nvSpPr>
          <p:cNvPr id="26" name="이등변 삼각형 25"/>
          <p:cNvSpPr/>
          <p:nvPr/>
        </p:nvSpPr>
        <p:spPr>
          <a:xfrm rot="5400000">
            <a:off x="2486025" y="1455747"/>
            <a:ext cx="228600" cy="171450"/>
          </a:xfrm>
          <a:prstGeom prst="triangle">
            <a:avLst/>
          </a:prstGeom>
          <a:solidFill>
            <a:srgbClr val="45A0F5"/>
          </a:solidFill>
          <a:ln>
            <a:solidFill>
              <a:srgbClr val="45A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이등변 삼각형 26"/>
          <p:cNvSpPr/>
          <p:nvPr/>
        </p:nvSpPr>
        <p:spPr>
          <a:xfrm rot="5400000">
            <a:off x="6067425" y="1419880"/>
            <a:ext cx="228600" cy="171450"/>
          </a:xfrm>
          <a:prstGeom prst="triangle">
            <a:avLst/>
          </a:prstGeom>
          <a:solidFill>
            <a:srgbClr val="45A0F5"/>
          </a:solidFill>
          <a:ln>
            <a:solidFill>
              <a:srgbClr val="45A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이등변 삼각형 27"/>
          <p:cNvSpPr/>
          <p:nvPr/>
        </p:nvSpPr>
        <p:spPr>
          <a:xfrm rot="5400000">
            <a:off x="2486025" y="4192060"/>
            <a:ext cx="228600" cy="171450"/>
          </a:xfrm>
          <a:prstGeom prst="triangle">
            <a:avLst/>
          </a:prstGeom>
          <a:solidFill>
            <a:srgbClr val="45A0F5"/>
          </a:solidFill>
          <a:ln>
            <a:solidFill>
              <a:srgbClr val="45A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이등변 삼각형 28"/>
          <p:cNvSpPr/>
          <p:nvPr/>
        </p:nvSpPr>
        <p:spPr>
          <a:xfrm rot="5400000">
            <a:off x="5610225" y="4212134"/>
            <a:ext cx="228600" cy="171450"/>
          </a:xfrm>
          <a:prstGeom prst="triangle">
            <a:avLst/>
          </a:prstGeom>
          <a:solidFill>
            <a:srgbClr val="45A0F5"/>
          </a:solidFill>
          <a:ln>
            <a:solidFill>
              <a:srgbClr val="45A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86391" y="3003030"/>
            <a:ext cx="29290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현이는</a:t>
            </a:r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나르시스예요</a:t>
            </a:r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  <a:endParaRPr lang="ko-KR" altLang="en-US" sz="2200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87310" y="2209800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명문대생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98373" y="2982325"/>
            <a:ext cx="526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15151"/>
                </a:solidFill>
                <a:latin typeface="나눔명조 ExtraBold" pitchFamily="18" charset="-127"/>
                <a:ea typeface="나눔명조 ExtraBold" pitchFamily="18" charset="-127"/>
              </a:rPr>
              <a:t>현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98373" y="5504474"/>
            <a:ext cx="526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itchFamily="18" charset="-127"/>
                <a:ea typeface="나눔명조 ExtraBold" pitchFamily="18" charset="-127"/>
              </a:rPr>
              <a:t>명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0" y="6272784"/>
            <a:ext cx="12192000" cy="585470"/>
            <a:chOff x="0" y="6272784"/>
            <a:chExt cx="12192000" cy="585470"/>
          </a:xfrm>
        </p:grpSpPr>
        <p:sp>
          <p:nvSpPr>
            <p:cNvPr id="35" name="object 5"/>
            <p:cNvSpPr/>
            <p:nvPr/>
          </p:nvSpPr>
          <p:spPr>
            <a:xfrm>
              <a:off x="0" y="6272784"/>
              <a:ext cx="12192000" cy="585470"/>
            </a:xfrm>
            <a:custGeom>
              <a:avLst/>
              <a:gdLst/>
              <a:ahLst/>
              <a:cxnLst/>
              <a:rect l="l" t="t" r="r" b="b"/>
              <a:pathLst>
                <a:path w="12192000" h="585470">
                  <a:moveTo>
                    <a:pt x="423125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000" y="585215"/>
                  </a:lnTo>
                  <a:lnTo>
                    <a:pt x="12192000" y="288289"/>
                  </a:lnTo>
                  <a:lnTo>
                    <a:pt x="729157" y="288289"/>
                  </a:lnTo>
                  <a:lnTo>
                    <a:pt x="423125" y="0"/>
                  </a:lnTo>
                  <a:close/>
                </a:path>
                <a:path w="12192000" h="585470">
                  <a:moveTo>
                    <a:pt x="12192000" y="0"/>
                  </a:moveTo>
                  <a:lnTo>
                    <a:pt x="1035189" y="0"/>
                  </a:lnTo>
                  <a:lnTo>
                    <a:pt x="729157" y="288289"/>
                  </a:lnTo>
                  <a:lnTo>
                    <a:pt x="12192000" y="288289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A0F5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62000" y="6553200"/>
              <a:ext cx="11430000" cy="304800"/>
            </a:xfrm>
            <a:prstGeom prst="rect">
              <a:avLst/>
            </a:prstGeom>
            <a:solidFill>
              <a:srgbClr val="45A0F5"/>
            </a:solidFill>
            <a:ln>
              <a:solidFill>
                <a:srgbClr val="45A0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object 6"/>
            <p:cNvSpPr/>
            <p:nvPr/>
          </p:nvSpPr>
          <p:spPr>
            <a:xfrm>
              <a:off x="10205846" y="6431546"/>
              <a:ext cx="609600" cy="210185"/>
            </a:xfrm>
            <a:custGeom>
              <a:avLst/>
              <a:gdLst/>
              <a:ahLst/>
              <a:cxnLst/>
              <a:rect l="l" t="t" r="r" b="b"/>
              <a:pathLst>
                <a:path w="609600" h="210184">
                  <a:moveTo>
                    <a:pt x="370331" y="144932"/>
                  </a:moveTo>
                  <a:lnTo>
                    <a:pt x="235076" y="144932"/>
                  </a:lnTo>
                  <a:lnTo>
                    <a:pt x="235076" y="161391"/>
                  </a:lnTo>
                  <a:lnTo>
                    <a:pt x="350647" y="161391"/>
                  </a:lnTo>
                  <a:lnTo>
                    <a:pt x="350647" y="209626"/>
                  </a:lnTo>
                  <a:lnTo>
                    <a:pt x="370331" y="209626"/>
                  </a:lnTo>
                  <a:lnTo>
                    <a:pt x="370331" y="144932"/>
                  </a:lnTo>
                  <a:close/>
                </a:path>
                <a:path w="609600" h="210184">
                  <a:moveTo>
                    <a:pt x="52577" y="143548"/>
                  </a:moveTo>
                  <a:lnTo>
                    <a:pt x="32893" y="143548"/>
                  </a:lnTo>
                  <a:lnTo>
                    <a:pt x="32893" y="205740"/>
                  </a:lnTo>
                  <a:lnTo>
                    <a:pt x="173481" y="205740"/>
                  </a:lnTo>
                  <a:lnTo>
                    <a:pt x="173481" y="188595"/>
                  </a:lnTo>
                  <a:lnTo>
                    <a:pt x="52577" y="188595"/>
                  </a:lnTo>
                  <a:lnTo>
                    <a:pt x="52577" y="143548"/>
                  </a:lnTo>
                  <a:close/>
                </a:path>
                <a:path w="609600" h="210184">
                  <a:moveTo>
                    <a:pt x="114300" y="121386"/>
                  </a:moveTo>
                  <a:lnTo>
                    <a:pt x="94106" y="121386"/>
                  </a:lnTo>
                  <a:lnTo>
                    <a:pt x="94106" y="165735"/>
                  </a:lnTo>
                  <a:lnTo>
                    <a:pt x="114300" y="165735"/>
                  </a:lnTo>
                  <a:lnTo>
                    <a:pt x="114300" y="121386"/>
                  </a:lnTo>
                  <a:close/>
                </a:path>
                <a:path w="609600" h="210184">
                  <a:moveTo>
                    <a:pt x="198627" y="104470"/>
                  </a:moveTo>
                  <a:lnTo>
                    <a:pt x="0" y="104470"/>
                  </a:lnTo>
                  <a:lnTo>
                    <a:pt x="0" y="121386"/>
                  </a:lnTo>
                  <a:lnTo>
                    <a:pt x="198627" y="121386"/>
                  </a:lnTo>
                  <a:lnTo>
                    <a:pt x="198627" y="104470"/>
                  </a:lnTo>
                  <a:close/>
                </a:path>
                <a:path w="609600" h="210184">
                  <a:moveTo>
                    <a:pt x="475614" y="77038"/>
                  </a:moveTo>
                  <a:lnTo>
                    <a:pt x="456437" y="77038"/>
                  </a:lnTo>
                  <a:lnTo>
                    <a:pt x="456437" y="145389"/>
                  </a:lnTo>
                  <a:lnTo>
                    <a:pt x="408431" y="145389"/>
                  </a:lnTo>
                  <a:lnTo>
                    <a:pt x="408431" y="162306"/>
                  </a:lnTo>
                  <a:lnTo>
                    <a:pt x="465962" y="162191"/>
                  </a:lnTo>
                  <a:lnTo>
                    <a:pt x="507110" y="160286"/>
                  </a:lnTo>
                  <a:lnTo>
                    <a:pt x="546861" y="156133"/>
                  </a:lnTo>
                  <a:lnTo>
                    <a:pt x="546861" y="145161"/>
                  </a:lnTo>
                  <a:lnTo>
                    <a:pt x="475614" y="145161"/>
                  </a:lnTo>
                  <a:lnTo>
                    <a:pt x="475614" y="77038"/>
                  </a:lnTo>
                  <a:close/>
                </a:path>
                <a:path w="609600" h="210184">
                  <a:moveTo>
                    <a:pt x="546861" y="140360"/>
                  </a:moveTo>
                  <a:lnTo>
                    <a:pt x="501118" y="144212"/>
                  </a:lnTo>
                  <a:lnTo>
                    <a:pt x="475614" y="145161"/>
                  </a:lnTo>
                  <a:lnTo>
                    <a:pt x="546861" y="145161"/>
                  </a:lnTo>
                  <a:lnTo>
                    <a:pt x="546861" y="140360"/>
                  </a:lnTo>
                  <a:close/>
                </a:path>
                <a:path w="609600" h="210184">
                  <a:moveTo>
                    <a:pt x="527050" y="19431"/>
                  </a:moveTo>
                  <a:lnTo>
                    <a:pt x="422148" y="19431"/>
                  </a:lnTo>
                  <a:lnTo>
                    <a:pt x="422148" y="36347"/>
                  </a:lnTo>
                  <a:lnTo>
                    <a:pt x="507364" y="36347"/>
                  </a:lnTo>
                  <a:lnTo>
                    <a:pt x="507083" y="46748"/>
                  </a:lnTo>
                  <a:lnTo>
                    <a:pt x="504257" y="90425"/>
                  </a:lnTo>
                  <a:lnTo>
                    <a:pt x="498221" y="122529"/>
                  </a:lnTo>
                  <a:lnTo>
                    <a:pt x="517651" y="122529"/>
                  </a:lnTo>
                  <a:lnTo>
                    <a:pt x="524293" y="79152"/>
                  </a:lnTo>
                  <a:lnTo>
                    <a:pt x="526287" y="44577"/>
                  </a:lnTo>
                  <a:lnTo>
                    <a:pt x="526669" y="35433"/>
                  </a:lnTo>
                  <a:lnTo>
                    <a:pt x="526923" y="27051"/>
                  </a:lnTo>
                  <a:lnTo>
                    <a:pt x="527050" y="19431"/>
                  </a:lnTo>
                  <a:close/>
                </a:path>
                <a:path w="609600" h="210184">
                  <a:moveTo>
                    <a:pt x="280034" y="56007"/>
                  </a:moveTo>
                  <a:lnTo>
                    <a:pt x="262635" y="56007"/>
                  </a:lnTo>
                  <a:lnTo>
                    <a:pt x="255143" y="56997"/>
                  </a:lnTo>
                  <a:lnTo>
                    <a:pt x="221487" y="82854"/>
                  </a:lnTo>
                  <a:lnTo>
                    <a:pt x="220410" y="97269"/>
                  </a:lnTo>
                  <a:lnTo>
                    <a:pt x="221487" y="101638"/>
                  </a:lnTo>
                  <a:lnTo>
                    <a:pt x="255143" y="127711"/>
                  </a:lnTo>
                  <a:lnTo>
                    <a:pt x="262635" y="128701"/>
                  </a:lnTo>
                  <a:lnTo>
                    <a:pt x="280034" y="128701"/>
                  </a:lnTo>
                  <a:lnTo>
                    <a:pt x="315067" y="113157"/>
                  </a:lnTo>
                  <a:lnTo>
                    <a:pt x="265937" y="113157"/>
                  </a:lnTo>
                  <a:lnTo>
                    <a:pt x="261111" y="112547"/>
                  </a:lnTo>
                  <a:lnTo>
                    <a:pt x="257301" y="111328"/>
                  </a:lnTo>
                  <a:lnTo>
                    <a:pt x="253364" y="110109"/>
                  </a:lnTo>
                  <a:lnTo>
                    <a:pt x="250189" y="108508"/>
                  </a:lnTo>
                  <a:lnTo>
                    <a:pt x="240537" y="94716"/>
                  </a:lnTo>
                  <a:lnTo>
                    <a:pt x="240537" y="89535"/>
                  </a:lnTo>
                  <a:lnTo>
                    <a:pt x="265937" y="71081"/>
                  </a:lnTo>
                  <a:lnTo>
                    <a:pt x="314689" y="71081"/>
                  </a:lnTo>
                  <a:lnTo>
                    <a:pt x="314071" y="70332"/>
                  </a:lnTo>
                  <a:lnTo>
                    <a:pt x="305688" y="63627"/>
                  </a:lnTo>
                  <a:lnTo>
                    <a:pt x="300354" y="60960"/>
                  </a:lnTo>
                  <a:lnTo>
                    <a:pt x="287654" y="56997"/>
                  </a:lnTo>
                  <a:lnTo>
                    <a:pt x="280034" y="56007"/>
                  </a:lnTo>
                  <a:close/>
                </a:path>
                <a:path w="609600" h="210184">
                  <a:moveTo>
                    <a:pt x="314689" y="71081"/>
                  </a:moveTo>
                  <a:lnTo>
                    <a:pt x="277113" y="71081"/>
                  </a:lnTo>
                  <a:lnTo>
                    <a:pt x="281812" y="71704"/>
                  </a:lnTo>
                  <a:lnTo>
                    <a:pt x="285750" y="72923"/>
                  </a:lnTo>
                  <a:lnTo>
                    <a:pt x="302259" y="89535"/>
                  </a:lnTo>
                  <a:lnTo>
                    <a:pt x="302259" y="94716"/>
                  </a:lnTo>
                  <a:lnTo>
                    <a:pt x="301625" y="97269"/>
                  </a:lnTo>
                  <a:lnTo>
                    <a:pt x="299338" y="102298"/>
                  </a:lnTo>
                  <a:lnTo>
                    <a:pt x="297560" y="104546"/>
                  </a:lnTo>
                  <a:lnTo>
                    <a:pt x="295021" y="106527"/>
                  </a:lnTo>
                  <a:lnTo>
                    <a:pt x="292607" y="108508"/>
                  </a:lnTo>
                  <a:lnTo>
                    <a:pt x="289432" y="110109"/>
                  </a:lnTo>
                  <a:lnTo>
                    <a:pt x="285496" y="111328"/>
                  </a:lnTo>
                  <a:lnTo>
                    <a:pt x="281685" y="112547"/>
                  </a:lnTo>
                  <a:lnTo>
                    <a:pt x="276986" y="113157"/>
                  </a:lnTo>
                  <a:lnTo>
                    <a:pt x="315067" y="113157"/>
                  </a:lnTo>
                  <a:lnTo>
                    <a:pt x="317246" y="110490"/>
                  </a:lnTo>
                  <a:lnTo>
                    <a:pt x="321309" y="101638"/>
                  </a:lnTo>
                  <a:lnTo>
                    <a:pt x="322267" y="97269"/>
                  </a:lnTo>
                  <a:lnTo>
                    <a:pt x="322234" y="86982"/>
                  </a:lnTo>
                  <a:lnTo>
                    <a:pt x="321309" y="82854"/>
                  </a:lnTo>
                  <a:lnTo>
                    <a:pt x="317214" y="74142"/>
                  </a:lnTo>
                  <a:lnTo>
                    <a:pt x="314689" y="71081"/>
                  </a:lnTo>
                  <a:close/>
                </a:path>
                <a:path w="609600" h="210184">
                  <a:moveTo>
                    <a:pt x="330073" y="30861"/>
                  </a:moveTo>
                  <a:lnTo>
                    <a:pt x="206248" y="30861"/>
                  </a:lnTo>
                  <a:lnTo>
                    <a:pt x="206248" y="46863"/>
                  </a:lnTo>
                  <a:lnTo>
                    <a:pt x="330073" y="46863"/>
                  </a:lnTo>
                  <a:lnTo>
                    <a:pt x="330073" y="30861"/>
                  </a:lnTo>
                  <a:close/>
                </a:path>
                <a:path w="609600" h="210184">
                  <a:moveTo>
                    <a:pt x="165480" y="5715"/>
                  </a:moveTo>
                  <a:lnTo>
                    <a:pt x="33147" y="5715"/>
                  </a:lnTo>
                  <a:lnTo>
                    <a:pt x="33147" y="80695"/>
                  </a:lnTo>
                  <a:lnTo>
                    <a:pt x="165480" y="80695"/>
                  </a:lnTo>
                  <a:lnTo>
                    <a:pt x="165480" y="64008"/>
                  </a:lnTo>
                  <a:lnTo>
                    <a:pt x="53212" y="64008"/>
                  </a:lnTo>
                  <a:lnTo>
                    <a:pt x="53212" y="23317"/>
                  </a:lnTo>
                  <a:lnTo>
                    <a:pt x="165480" y="23317"/>
                  </a:lnTo>
                  <a:lnTo>
                    <a:pt x="165480" y="5715"/>
                  </a:lnTo>
                  <a:close/>
                </a:path>
                <a:path w="609600" h="210184">
                  <a:moveTo>
                    <a:pt x="165480" y="23317"/>
                  </a:moveTo>
                  <a:lnTo>
                    <a:pt x="145287" y="23317"/>
                  </a:lnTo>
                  <a:lnTo>
                    <a:pt x="145287" y="64008"/>
                  </a:lnTo>
                  <a:lnTo>
                    <a:pt x="165480" y="64008"/>
                  </a:lnTo>
                  <a:lnTo>
                    <a:pt x="165480" y="23317"/>
                  </a:lnTo>
                  <a:close/>
                </a:path>
                <a:path w="609600" h="210184">
                  <a:moveTo>
                    <a:pt x="303656" y="457"/>
                  </a:moveTo>
                  <a:lnTo>
                    <a:pt x="234314" y="457"/>
                  </a:lnTo>
                  <a:lnTo>
                    <a:pt x="234314" y="16459"/>
                  </a:lnTo>
                  <a:lnTo>
                    <a:pt x="303656" y="16459"/>
                  </a:lnTo>
                  <a:lnTo>
                    <a:pt x="303656" y="457"/>
                  </a:lnTo>
                  <a:close/>
                </a:path>
                <a:path w="609600" h="210184">
                  <a:moveTo>
                    <a:pt x="576199" y="228"/>
                  </a:moveTo>
                  <a:lnTo>
                    <a:pt x="557149" y="228"/>
                  </a:lnTo>
                  <a:lnTo>
                    <a:pt x="557149" y="208927"/>
                  </a:lnTo>
                  <a:lnTo>
                    <a:pt x="576199" y="208927"/>
                  </a:lnTo>
                  <a:lnTo>
                    <a:pt x="576199" y="99656"/>
                  </a:lnTo>
                  <a:lnTo>
                    <a:pt x="609346" y="99656"/>
                  </a:lnTo>
                  <a:lnTo>
                    <a:pt x="609346" y="82753"/>
                  </a:lnTo>
                  <a:lnTo>
                    <a:pt x="576199" y="82753"/>
                  </a:lnTo>
                  <a:lnTo>
                    <a:pt x="576199" y="228"/>
                  </a:lnTo>
                  <a:close/>
                </a:path>
                <a:path w="609600" h="210184">
                  <a:moveTo>
                    <a:pt x="370331" y="0"/>
                  </a:moveTo>
                  <a:lnTo>
                    <a:pt x="350647" y="0"/>
                  </a:lnTo>
                  <a:lnTo>
                    <a:pt x="350647" y="133045"/>
                  </a:lnTo>
                  <a:lnTo>
                    <a:pt x="370331" y="133045"/>
                  </a:lnTo>
                  <a:lnTo>
                    <a:pt x="370331" y="78409"/>
                  </a:lnTo>
                  <a:lnTo>
                    <a:pt x="403225" y="78409"/>
                  </a:lnTo>
                  <a:lnTo>
                    <a:pt x="403225" y="60807"/>
                  </a:lnTo>
                  <a:lnTo>
                    <a:pt x="370331" y="60807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object 7"/>
            <p:cNvSpPr/>
            <p:nvPr/>
          </p:nvSpPr>
          <p:spPr>
            <a:xfrm>
              <a:off x="10875264" y="6431775"/>
              <a:ext cx="580390" cy="208915"/>
            </a:xfrm>
            <a:custGeom>
              <a:avLst/>
              <a:gdLst/>
              <a:ahLst/>
              <a:cxnLst/>
              <a:rect l="l" t="t" r="r" b="b"/>
              <a:pathLst>
                <a:path w="580390" h="208915">
                  <a:moveTo>
                    <a:pt x="550671" y="141960"/>
                  </a:moveTo>
                  <a:lnTo>
                    <a:pt x="505856" y="145921"/>
                  </a:lnTo>
                  <a:lnTo>
                    <a:pt x="461899" y="147548"/>
                  </a:lnTo>
                  <a:lnTo>
                    <a:pt x="453516" y="147675"/>
                  </a:lnTo>
                  <a:lnTo>
                    <a:pt x="404113" y="147675"/>
                  </a:lnTo>
                  <a:lnTo>
                    <a:pt x="404113" y="164820"/>
                  </a:lnTo>
                  <a:lnTo>
                    <a:pt x="458723" y="164704"/>
                  </a:lnTo>
                  <a:lnTo>
                    <a:pt x="499617" y="163093"/>
                  </a:lnTo>
                  <a:lnTo>
                    <a:pt x="543305" y="159486"/>
                  </a:lnTo>
                  <a:lnTo>
                    <a:pt x="550671" y="158419"/>
                  </a:lnTo>
                  <a:lnTo>
                    <a:pt x="550671" y="141960"/>
                  </a:lnTo>
                  <a:close/>
                </a:path>
                <a:path w="580390" h="208915">
                  <a:moveTo>
                    <a:pt x="255015" y="141274"/>
                  </a:moveTo>
                  <a:lnTo>
                    <a:pt x="234822" y="141274"/>
                  </a:lnTo>
                  <a:lnTo>
                    <a:pt x="234822" y="204596"/>
                  </a:lnTo>
                  <a:lnTo>
                    <a:pt x="365378" y="204596"/>
                  </a:lnTo>
                  <a:lnTo>
                    <a:pt x="365378" y="187439"/>
                  </a:lnTo>
                  <a:lnTo>
                    <a:pt x="255015" y="187439"/>
                  </a:lnTo>
                  <a:lnTo>
                    <a:pt x="255015" y="141274"/>
                  </a:lnTo>
                  <a:close/>
                </a:path>
                <a:path w="580390" h="208915">
                  <a:moveTo>
                    <a:pt x="360806" y="0"/>
                  </a:moveTo>
                  <a:lnTo>
                    <a:pt x="341121" y="0"/>
                  </a:lnTo>
                  <a:lnTo>
                    <a:pt x="341121" y="151790"/>
                  </a:lnTo>
                  <a:lnTo>
                    <a:pt x="360806" y="151790"/>
                  </a:lnTo>
                  <a:lnTo>
                    <a:pt x="360806" y="84581"/>
                  </a:lnTo>
                  <a:lnTo>
                    <a:pt x="393700" y="84581"/>
                  </a:lnTo>
                  <a:lnTo>
                    <a:pt x="393700" y="66979"/>
                  </a:lnTo>
                  <a:lnTo>
                    <a:pt x="360806" y="66979"/>
                  </a:lnTo>
                  <a:lnTo>
                    <a:pt x="360806" y="0"/>
                  </a:lnTo>
                  <a:close/>
                </a:path>
                <a:path w="580390" h="208915">
                  <a:moveTo>
                    <a:pt x="306756" y="28574"/>
                  </a:moveTo>
                  <a:lnTo>
                    <a:pt x="285368" y="28574"/>
                  </a:lnTo>
                  <a:lnTo>
                    <a:pt x="282203" y="43776"/>
                  </a:lnTo>
                  <a:lnTo>
                    <a:pt x="276717" y="57835"/>
                  </a:lnTo>
                  <a:lnTo>
                    <a:pt x="246753" y="93049"/>
                  </a:lnTo>
                  <a:lnTo>
                    <a:pt x="199389" y="116585"/>
                  </a:lnTo>
                  <a:lnTo>
                    <a:pt x="211327" y="131444"/>
                  </a:lnTo>
                  <a:lnTo>
                    <a:pt x="251967" y="111201"/>
                  </a:lnTo>
                  <a:lnTo>
                    <a:pt x="281812" y="83883"/>
                  </a:lnTo>
                  <a:lnTo>
                    <a:pt x="300862" y="50406"/>
                  </a:lnTo>
                  <a:lnTo>
                    <a:pt x="306212" y="31689"/>
                  </a:lnTo>
                  <a:lnTo>
                    <a:pt x="306756" y="28574"/>
                  </a:lnTo>
                  <a:close/>
                </a:path>
                <a:path w="580390" h="208915">
                  <a:moveTo>
                    <a:pt x="308990" y="11887"/>
                  </a:moveTo>
                  <a:lnTo>
                    <a:pt x="292766" y="12230"/>
                  </a:lnTo>
                  <a:lnTo>
                    <a:pt x="211581" y="12344"/>
                  </a:lnTo>
                  <a:lnTo>
                    <a:pt x="211581" y="29260"/>
                  </a:lnTo>
                  <a:lnTo>
                    <a:pt x="258063" y="29146"/>
                  </a:lnTo>
                  <a:lnTo>
                    <a:pt x="278530" y="28782"/>
                  </a:lnTo>
                  <a:lnTo>
                    <a:pt x="285368" y="28574"/>
                  </a:lnTo>
                  <a:lnTo>
                    <a:pt x="306756" y="28574"/>
                  </a:lnTo>
                  <a:lnTo>
                    <a:pt x="307917" y="21924"/>
                  </a:lnTo>
                  <a:lnTo>
                    <a:pt x="308990" y="11887"/>
                  </a:lnTo>
                  <a:close/>
                </a:path>
                <a:path w="580390" h="208915">
                  <a:moveTo>
                    <a:pt x="56006" y="139903"/>
                  </a:moveTo>
                  <a:lnTo>
                    <a:pt x="35940" y="139903"/>
                  </a:lnTo>
                  <a:lnTo>
                    <a:pt x="35940" y="204596"/>
                  </a:lnTo>
                  <a:lnTo>
                    <a:pt x="171068" y="204596"/>
                  </a:lnTo>
                  <a:lnTo>
                    <a:pt x="171068" y="187439"/>
                  </a:lnTo>
                  <a:lnTo>
                    <a:pt x="56006" y="187439"/>
                  </a:lnTo>
                  <a:lnTo>
                    <a:pt x="56006" y="139903"/>
                  </a:lnTo>
                  <a:close/>
                </a:path>
                <a:path w="580390" h="208915">
                  <a:moveTo>
                    <a:pt x="166242" y="0"/>
                  </a:moveTo>
                  <a:lnTo>
                    <a:pt x="146811" y="0"/>
                  </a:lnTo>
                  <a:lnTo>
                    <a:pt x="146811" y="150875"/>
                  </a:lnTo>
                  <a:lnTo>
                    <a:pt x="166242" y="150875"/>
                  </a:lnTo>
                  <a:lnTo>
                    <a:pt x="166242" y="0"/>
                  </a:lnTo>
                  <a:close/>
                </a:path>
                <a:path w="580390" h="208915">
                  <a:moveTo>
                    <a:pt x="61849" y="8915"/>
                  </a:moveTo>
                  <a:lnTo>
                    <a:pt x="46354" y="8915"/>
                  </a:lnTo>
                  <a:lnTo>
                    <a:pt x="39242" y="10248"/>
                  </a:lnTo>
                  <a:lnTo>
                    <a:pt x="6857" y="34366"/>
                  </a:lnTo>
                  <a:lnTo>
                    <a:pt x="4190" y="40919"/>
                  </a:lnTo>
                  <a:lnTo>
                    <a:pt x="1396" y="47472"/>
                  </a:lnTo>
                  <a:lnTo>
                    <a:pt x="0" y="54559"/>
                  </a:lnTo>
                  <a:lnTo>
                    <a:pt x="0" y="69646"/>
                  </a:lnTo>
                  <a:lnTo>
                    <a:pt x="1396" y="76580"/>
                  </a:lnTo>
                  <a:lnTo>
                    <a:pt x="4190" y="82981"/>
                  </a:lnTo>
                  <a:lnTo>
                    <a:pt x="6857" y="89382"/>
                  </a:lnTo>
                  <a:lnTo>
                    <a:pt x="39242" y="113195"/>
                  </a:lnTo>
                  <a:lnTo>
                    <a:pt x="46354" y="114528"/>
                  </a:lnTo>
                  <a:lnTo>
                    <a:pt x="61849" y="114528"/>
                  </a:lnTo>
                  <a:lnTo>
                    <a:pt x="69087" y="113195"/>
                  </a:lnTo>
                  <a:lnTo>
                    <a:pt x="82422" y="107861"/>
                  </a:lnTo>
                  <a:lnTo>
                    <a:pt x="88264" y="104190"/>
                  </a:lnTo>
                  <a:lnTo>
                    <a:pt x="95820" y="96913"/>
                  </a:lnTo>
                  <a:lnTo>
                    <a:pt x="49656" y="96913"/>
                  </a:lnTo>
                  <a:lnTo>
                    <a:pt x="45084" y="96050"/>
                  </a:lnTo>
                  <a:lnTo>
                    <a:pt x="36829" y="92557"/>
                  </a:lnTo>
                  <a:lnTo>
                    <a:pt x="33274" y="90157"/>
                  </a:lnTo>
                  <a:lnTo>
                    <a:pt x="30352" y="87121"/>
                  </a:lnTo>
                  <a:lnTo>
                    <a:pt x="27304" y="84086"/>
                  </a:lnTo>
                  <a:lnTo>
                    <a:pt x="25018" y="80403"/>
                  </a:lnTo>
                  <a:lnTo>
                    <a:pt x="23494" y="76072"/>
                  </a:lnTo>
                  <a:lnTo>
                    <a:pt x="21843" y="71742"/>
                  </a:lnTo>
                  <a:lnTo>
                    <a:pt x="21081" y="67068"/>
                  </a:lnTo>
                  <a:lnTo>
                    <a:pt x="21081" y="56743"/>
                  </a:lnTo>
                  <a:lnTo>
                    <a:pt x="21843" y="51879"/>
                  </a:lnTo>
                  <a:lnTo>
                    <a:pt x="23494" y="47472"/>
                  </a:lnTo>
                  <a:lnTo>
                    <a:pt x="25018" y="43065"/>
                  </a:lnTo>
                  <a:lnTo>
                    <a:pt x="27304" y="39268"/>
                  </a:lnTo>
                  <a:lnTo>
                    <a:pt x="30352" y="36080"/>
                  </a:lnTo>
                  <a:lnTo>
                    <a:pt x="33274" y="32892"/>
                  </a:lnTo>
                  <a:lnTo>
                    <a:pt x="36829" y="30416"/>
                  </a:lnTo>
                  <a:lnTo>
                    <a:pt x="40893" y="28676"/>
                  </a:lnTo>
                  <a:lnTo>
                    <a:pt x="45084" y="26923"/>
                  </a:lnTo>
                  <a:lnTo>
                    <a:pt x="49656" y="26060"/>
                  </a:lnTo>
                  <a:lnTo>
                    <a:pt x="95192" y="26060"/>
                  </a:lnTo>
                  <a:lnTo>
                    <a:pt x="88264" y="19278"/>
                  </a:lnTo>
                  <a:lnTo>
                    <a:pt x="82422" y="15582"/>
                  </a:lnTo>
                  <a:lnTo>
                    <a:pt x="69087" y="10248"/>
                  </a:lnTo>
                  <a:lnTo>
                    <a:pt x="61849" y="8915"/>
                  </a:lnTo>
                  <a:close/>
                </a:path>
                <a:path w="580390" h="208915">
                  <a:moveTo>
                    <a:pt x="95192" y="26060"/>
                  </a:moveTo>
                  <a:lnTo>
                    <a:pt x="59689" y="26060"/>
                  </a:lnTo>
                  <a:lnTo>
                    <a:pt x="64261" y="26923"/>
                  </a:lnTo>
                  <a:lnTo>
                    <a:pt x="68448" y="28727"/>
                  </a:lnTo>
                  <a:lnTo>
                    <a:pt x="72516" y="30416"/>
                  </a:lnTo>
                  <a:lnTo>
                    <a:pt x="76072" y="32892"/>
                  </a:lnTo>
                  <a:lnTo>
                    <a:pt x="78993" y="36080"/>
                  </a:lnTo>
                  <a:lnTo>
                    <a:pt x="82041" y="39268"/>
                  </a:lnTo>
                  <a:lnTo>
                    <a:pt x="84327" y="43065"/>
                  </a:lnTo>
                  <a:lnTo>
                    <a:pt x="87629" y="51879"/>
                  </a:lnTo>
                  <a:lnTo>
                    <a:pt x="88518" y="56743"/>
                  </a:lnTo>
                  <a:lnTo>
                    <a:pt x="88518" y="67068"/>
                  </a:lnTo>
                  <a:lnTo>
                    <a:pt x="87629" y="71742"/>
                  </a:lnTo>
                  <a:lnTo>
                    <a:pt x="84327" y="80403"/>
                  </a:lnTo>
                  <a:lnTo>
                    <a:pt x="82041" y="84086"/>
                  </a:lnTo>
                  <a:lnTo>
                    <a:pt x="78993" y="87121"/>
                  </a:lnTo>
                  <a:lnTo>
                    <a:pt x="76072" y="90157"/>
                  </a:lnTo>
                  <a:lnTo>
                    <a:pt x="72516" y="92557"/>
                  </a:lnTo>
                  <a:lnTo>
                    <a:pt x="68325" y="94297"/>
                  </a:lnTo>
                  <a:lnTo>
                    <a:pt x="64261" y="96050"/>
                  </a:lnTo>
                  <a:lnTo>
                    <a:pt x="59689" y="96913"/>
                  </a:lnTo>
                  <a:lnTo>
                    <a:pt x="95820" y="96913"/>
                  </a:lnTo>
                  <a:lnTo>
                    <a:pt x="97916" y="94894"/>
                  </a:lnTo>
                  <a:lnTo>
                    <a:pt x="101726" y="89382"/>
                  </a:lnTo>
                  <a:lnTo>
                    <a:pt x="107314" y="76580"/>
                  </a:lnTo>
                  <a:lnTo>
                    <a:pt x="108584" y="69646"/>
                  </a:lnTo>
                  <a:lnTo>
                    <a:pt x="108584" y="54559"/>
                  </a:lnTo>
                  <a:lnTo>
                    <a:pt x="107314" y="47472"/>
                  </a:lnTo>
                  <a:lnTo>
                    <a:pt x="101726" y="34366"/>
                  </a:lnTo>
                  <a:lnTo>
                    <a:pt x="97916" y="28727"/>
                  </a:lnTo>
                  <a:lnTo>
                    <a:pt x="95192" y="26060"/>
                  </a:lnTo>
                  <a:close/>
                </a:path>
                <a:path w="580390" h="208915">
                  <a:moveTo>
                    <a:pt x="479932" y="12572"/>
                  </a:moveTo>
                  <a:lnTo>
                    <a:pt x="463550" y="12572"/>
                  </a:lnTo>
                  <a:lnTo>
                    <a:pt x="456183" y="13906"/>
                  </a:lnTo>
                  <a:lnTo>
                    <a:pt x="442849" y="19240"/>
                  </a:lnTo>
                  <a:lnTo>
                    <a:pt x="437133" y="22936"/>
                  </a:lnTo>
                  <a:lnTo>
                    <a:pt x="432561" y="27660"/>
                  </a:lnTo>
                  <a:lnTo>
                    <a:pt x="427862" y="32384"/>
                  </a:lnTo>
                  <a:lnTo>
                    <a:pt x="424306" y="37985"/>
                  </a:lnTo>
                  <a:lnTo>
                    <a:pt x="421735" y="44548"/>
                  </a:lnTo>
                  <a:lnTo>
                    <a:pt x="419353" y="50939"/>
                  </a:lnTo>
                  <a:lnTo>
                    <a:pt x="418144" y="57578"/>
                  </a:lnTo>
                  <a:lnTo>
                    <a:pt x="418146" y="73180"/>
                  </a:lnTo>
                  <a:lnTo>
                    <a:pt x="432561" y="103098"/>
                  </a:lnTo>
                  <a:lnTo>
                    <a:pt x="437133" y="107822"/>
                  </a:lnTo>
                  <a:lnTo>
                    <a:pt x="442849" y="111518"/>
                  </a:lnTo>
                  <a:lnTo>
                    <a:pt x="456183" y="116852"/>
                  </a:lnTo>
                  <a:lnTo>
                    <a:pt x="463550" y="118186"/>
                  </a:lnTo>
                  <a:lnTo>
                    <a:pt x="479932" y="118186"/>
                  </a:lnTo>
                  <a:lnTo>
                    <a:pt x="487425" y="116852"/>
                  </a:lnTo>
                  <a:lnTo>
                    <a:pt x="500760" y="111518"/>
                  </a:lnTo>
                  <a:lnTo>
                    <a:pt x="506475" y="107822"/>
                  </a:lnTo>
                  <a:lnTo>
                    <a:pt x="511047" y="103098"/>
                  </a:lnTo>
                  <a:lnTo>
                    <a:pt x="513094" y="101041"/>
                  </a:lnTo>
                  <a:lnTo>
                    <a:pt x="471804" y="101041"/>
                  </a:lnTo>
                  <a:lnTo>
                    <a:pt x="464419" y="100440"/>
                  </a:lnTo>
                  <a:lnTo>
                    <a:pt x="438150" y="65379"/>
                  </a:lnTo>
                  <a:lnTo>
                    <a:pt x="438719" y="57578"/>
                  </a:lnTo>
                  <a:lnTo>
                    <a:pt x="471804" y="29717"/>
                  </a:lnTo>
                  <a:lnTo>
                    <a:pt x="513094" y="29717"/>
                  </a:lnTo>
                  <a:lnTo>
                    <a:pt x="511047" y="27660"/>
                  </a:lnTo>
                  <a:lnTo>
                    <a:pt x="506475" y="22936"/>
                  </a:lnTo>
                  <a:lnTo>
                    <a:pt x="500760" y="19240"/>
                  </a:lnTo>
                  <a:lnTo>
                    <a:pt x="487425" y="13906"/>
                  </a:lnTo>
                  <a:lnTo>
                    <a:pt x="479932" y="12572"/>
                  </a:lnTo>
                  <a:close/>
                </a:path>
                <a:path w="580390" h="208915">
                  <a:moveTo>
                    <a:pt x="513094" y="29717"/>
                  </a:moveTo>
                  <a:lnTo>
                    <a:pt x="471804" y="29717"/>
                  </a:lnTo>
                  <a:lnTo>
                    <a:pt x="479135" y="30318"/>
                  </a:lnTo>
                  <a:lnTo>
                    <a:pt x="485679" y="32118"/>
                  </a:lnTo>
                  <a:lnTo>
                    <a:pt x="505332" y="65379"/>
                  </a:lnTo>
                  <a:lnTo>
                    <a:pt x="504781" y="73180"/>
                  </a:lnTo>
                  <a:lnTo>
                    <a:pt x="471804" y="101041"/>
                  </a:lnTo>
                  <a:lnTo>
                    <a:pt x="513094" y="101041"/>
                  </a:lnTo>
                  <a:lnTo>
                    <a:pt x="515746" y="98374"/>
                  </a:lnTo>
                  <a:lnTo>
                    <a:pt x="519302" y="92773"/>
                  </a:lnTo>
                  <a:lnTo>
                    <a:pt x="521751" y="86205"/>
                  </a:lnTo>
                  <a:lnTo>
                    <a:pt x="524255" y="79819"/>
                  </a:lnTo>
                  <a:lnTo>
                    <a:pt x="525463" y="73180"/>
                  </a:lnTo>
                  <a:lnTo>
                    <a:pt x="525465" y="57578"/>
                  </a:lnTo>
                  <a:lnTo>
                    <a:pt x="524255" y="50939"/>
                  </a:lnTo>
                  <a:lnTo>
                    <a:pt x="521715" y="44462"/>
                  </a:lnTo>
                  <a:lnTo>
                    <a:pt x="519302" y="37985"/>
                  </a:lnTo>
                  <a:lnTo>
                    <a:pt x="515746" y="32384"/>
                  </a:lnTo>
                  <a:lnTo>
                    <a:pt x="513094" y="29717"/>
                  </a:lnTo>
                  <a:close/>
                </a:path>
                <a:path w="580390" h="208915">
                  <a:moveTo>
                    <a:pt x="580389" y="0"/>
                  </a:moveTo>
                  <a:lnTo>
                    <a:pt x="561339" y="0"/>
                  </a:lnTo>
                  <a:lnTo>
                    <a:pt x="561339" y="208699"/>
                  </a:lnTo>
                  <a:lnTo>
                    <a:pt x="580389" y="208699"/>
                  </a:lnTo>
                  <a:lnTo>
                    <a:pt x="5803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object 8"/>
            <p:cNvSpPr/>
            <p:nvPr/>
          </p:nvSpPr>
          <p:spPr>
            <a:xfrm>
              <a:off x="11536680" y="6431775"/>
              <a:ext cx="374650" cy="208915"/>
            </a:xfrm>
            <a:custGeom>
              <a:avLst/>
              <a:gdLst/>
              <a:ahLst/>
              <a:cxnLst/>
              <a:rect l="l" t="t" r="r" b="b"/>
              <a:pathLst>
                <a:path w="374650" h="208915">
                  <a:moveTo>
                    <a:pt x="254380" y="73367"/>
                  </a:moveTo>
                  <a:lnTo>
                    <a:pt x="241935" y="73367"/>
                  </a:lnTo>
                  <a:lnTo>
                    <a:pt x="236093" y="74485"/>
                  </a:lnTo>
                  <a:lnTo>
                    <a:pt x="207772" y="100190"/>
                  </a:lnTo>
                  <a:lnTo>
                    <a:pt x="204470" y="111721"/>
                  </a:lnTo>
                  <a:lnTo>
                    <a:pt x="204470" y="124713"/>
                  </a:lnTo>
                  <a:lnTo>
                    <a:pt x="225425" y="157213"/>
                  </a:lnTo>
                  <a:lnTo>
                    <a:pt x="241935" y="162763"/>
                  </a:lnTo>
                  <a:lnTo>
                    <a:pt x="254380" y="162763"/>
                  </a:lnTo>
                  <a:lnTo>
                    <a:pt x="260223" y="161645"/>
                  </a:lnTo>
                  <a:lnTo>
                    <a:pt x="270891" y="157213"/>
                  </a:lnTo>
                  <a:lnTo>
                    <a:pt x="275463" y="154165"/>
                  </a:lnTo>
                  <a:lnTo>
                    <a:pt x="279400" y="150266"/>
                  </a:lnTo>
                  <a:lnTo>
                    <a:pt x="283464" y="146367"/>
                  </a:lnTo>
                  <a:lnTo>
                    <a:pt x="283950" y="145618"/>
                  </a:lnTo>
                  <a:lnTo>
                    <a:pt x="240792" y="145618"/>
                  </a:lnTo>
                  <a:lnTo>
                    <a:pt x="234823" y="143179"/>
                  </a:lnTo>
                  <a:lnTo>
                    <a:pt x="225678" y="133426"/>
                  </a:lnTo>
                  <a:lnTo>
                    <a:pt x="223393" y="126784"/>
                  </a:lnTo>
                  <a:lnTo>
                    <a:pt x="223393" y="109880"/>
                  </a:lnTo>
                  <a:lnTo>
                    <a:pt x="225678" y="103174"/>
                  </a:lnTo>
                  <a:lnTo>
                    <a:pt x="234823" y="93408"/>
                  </a:lnTo>
                  <a:lnTo>
                    <a:pt x="240792" y="90982"/>
                  </a:lnTo>
                  <a:lnTo>
                    <a:pt x="284125" y="90982"/>
                  </a:lnTo>
                  <a:lnTo>
                    <a:pt x="283464" y="89954"/>
                  </a:lnTo>
                  <a:lnTo>
                    <a:pt x="279400" y="85978"/>
                  </a:lnTo>
                  <a:lnTo>
                    <a:pt x="275463" y="82003"/>
                  </a:lnTo>
                  <a:lnTo>
                    <a:pt x="270891" y="78917"/>
                  </a:lnTo>
                  <a:lnTo>
                    <a:pt x="260223" y="74485"/>
                  </a:lnTo>
                  <a:lnTo>
                    <a:pt x="254380" y="73367"/>
                  </a:lnTo>
                  <a:close/>
                </a:path>
                <a:path w="374650" h="208915">
                  <a:moveTo>
                    <a:pt x="284125" y="90982"/>
                  </a:moveTo>
                  <a:lnTo>
                    <a:pt x="255397" y="90982"/>
                  </a:lnTo>
                  <a:lnTo>
                    <a:pt x="261493" y="93408"/>
                  </a:lnTo>
                  <a:lnTo>
                    <a:pt x="266065" y="98297"/>
                  </a:lnTo>
                  <a:lnTo>
                    <a:pt x="270764" y="103174"/>
                  </a:lnTo>
                  <a:lnTo>
                    <a:pt x="273050" y="109880"/>
                  </a:lnTo>
                  <a:lnTo>
                    <a:pt x="273050" y="126784"/>
                  </a:lnTo>
                  <a:lnTo>
                    <a:pt x="270764" y="133426"/>
                  </a:lnTo>
                  <a:lnTo>
                    <a:pt x="266065" y="138290"/>
                  </a:lnTo>
                  <a:lnTo>
                    <a:pt x="261493" y="143179"/>
                  </a:lnTo>
                  <a:lnTo>
                    <a:pt x="255397" y="145618"/>
                  </a:lnTo>
                  <a:lnTo>
                    <a:pt x="283950" y="145618"/>
                  </a:lnTo>
                  <a:lnTo>
                    <a:pt x="286512" y="141668"/>
                  </a:lnTo>
                  <a:lnTo>
                    <a:pt x="291084" y="130670"/>
                  </a:lnTo>
                  <a:lnTo>
                    <a:pt x="292226" y="124713"/>
                  </a:lnTo>
                  <a:lnTo>
                    <a:pt x="292226" y="111721"/>
                  </a:lnTo>
                  <a:lnTo>
                    <a:pt x="291084" y="105689"/>
                  </a:lnTo>
                  <a:lnTo>
                    <a:pt x="286512" y="94691"/>
                  </a:lnTo>
                  <a:lnTo>
                    <a:pt x="284125" y="90982"/>
                  </a:lnTo>
                  <a:close/>
                </a:path>
                <a:path w="374650" h="208915">
                  <a:moveTo>
                    <a:pt x="295021" y="42290"/>
                  </a:moveTo>
                  <a:lnTo>
                    <a:pt x="196976" y="42290"/>
                  </a:lnTo>
                  <a:lnTo>
                    <a:pt x="196976" y="59893"/>
                  </a:lnTo>
                  <a:lnTo>
                    <a:pt x="295021" y="59893"/>
                  </a:lnTo>
                  <a:lnTo>
                    <a:pt x="295021" y="42290"/>
                  </a:lnTo>
                  <a:close/>
                </a:path>
                <a:path w="374650" h="208915">
                  <a:moveTo>
                    <a:pt x="61341" y="11887"/>
                  </a:moveTo>
                  <a:lnTo>
                    <a:pt x="46354" y="11887"/>
                  </a:lnTo>
                  <a:lnTo>
                    <a:pt x="39370" y="13487"/>
                  </a:lnTo>
                  <a:lnTo>
                    <a:pt x="9286" y="41416"/>
                  </a:lnTo>
                  <a:lnTo>
                    <a:pt x="0" y="86525"/>
                  </a:lnTo>
                  <a:lnTo>
                    <a:pt x="263" y="95414"/>
                  </a:lnTo>
                  <a:lnTo>
                    <a:pt x="12372" y="137398"/>
                  </a:lnTo>
                  <a:lnTo>
                    <a:pt x="46354" y="161391"/>
                  </a:lnTo>
                  <a:lnTo>
                    <a:pt x="61341" y="161391"/>
                  </a:lnTo>
                  <a:lnTo>
                    <a:pt x="68325" y="159778"/>
                  </a:lnTo>
                  <a:lnTo>
                    <a:pt x="81534" y="153377"/>
                  </a:lnTo>
                  <a:lnTo>
                    <a:pt x="87249" y="148640"/>
                  </a:lnTo>
                  <a:lnTo>
                    <a:pt x="90998" y="143776"/>
                  </a:lnTo>
                  <a:lnTo>
                    <a:pt x="48387" y="143776"/>
                  </a:lnTo>
                  <a:lnTo>
                    <a:pt x="43688" y="142379"/>
                  </a:lnTo>
                  <a:lnTo>
                    <a:pt x="20954" y="102793"/>
                  </a:lnTo>
                  <a:lnTo>
                    <a:pt x="20229" y="77635"/>
                  </a:lnTo>
                  <a:lnTo>
                    <a:pt x="20954" y="70243"/>
                  </a:lnTo>
                  <a:lnTo>
                    <a:pt x="43688" y="30848"/>
                  </a:lnTo>
                  <a:lnTo>
                    <a:pt x="48387" y="29489"/>
                  </a:lnTo>
                  <a:lnTo>
                    <a:pt x="90998" y="29489"/>
                  </a:lnTo>
                  <a:lnTo>
                    <a:pt x="87249" y="24625"/>
                  </a:lnTo>
                  <a:lnTo>
                    <a:pt x="81534" y="19888"/>
                  </a:lnTo>
                  <a:lnTo>
                    <a:pt x="68325" y="13487"/>
                  </a:lnTo>
                  <a:lnTo>
                    <a:pt x="61341" y="11887"/>
                  </a:lnTo>
                  <a:close/>
                </a:path>
                <a:path w="374650" h="208915">
                  <a:moveTo>
                    <a:pt x="90998" y="29489"/>
                  </a:moveTo>
                  <a:lnTo>
                    <a:pt x="59054" y="29489"/>
                  </a:lnTo>
                  <a:lnTo>
                    <a:pt x="63880" y="30848"/>
                  </a:lnTo>
                  <a:lnTo>
                    <a:pt x="72263" y="36321"/>
                  </a:lnTo>
                  <a:lnTo>
                    <a:pt x="87339" y="77635"/>
                  </a:lnTo>
                  <a:lnTo>
                    <a:pt x="87338" y="95414"/>
                  </a:lnTo>
                  <a:lnTo>
                    <a:pt x="75692" y="132829"/>
                  </a:lnTo>
                  <a:lnTo>
                    <a:pt x="59054" y="143776"/>
                  </a:lnTo>
                  <a:lnTo>
                    <a:pt x="90998" y="143776"/>
                  </a:lnTo>
                  <a:lnTo>
                    <a:pt x="106410" y="103774"/>
                  </a:lnTo>
                  <a:lnTo>
                    <a:pt x="107442" y="86525"/>
                  </a:lnTo>
                  <a:lnTo>
                    <a:pt x="107182" y="77635"/>
                  </a:lnTo>
                  <a:lnTo>
                    <a:pt x="95430" y="35866"/>
                  </a:lnTo>
                  <a:lnTo>
                    <a:pt x="92045" y="30848"/>
                  </a:lnTo>
                  <a:lnTo>
                    <a:pt x="90998" y="29489"/>
                  </a:lnTo>
                  <a:close/>
                </a:path>
                <a:path w="374650" h="208915">
                  <a:moveTo>
                    <a:pt x="276733" y="8686"/>
                  </a:moveTo>
                  <a:lnTo>
                    <a:pt x="219964" y="8686"/>
                  </a:lnTo>
                  <a:lnTo>
                    <a:pt x="219964" y="26288"/>
                  </a:lnTo>
                  <a:lnTo>
                    <a:pt x="276733" y="26288"/>
                  </a:lnTo>
                  <a:lnTo>
                    <a:pt x="276733" y="8686"/>
                  </a:lnTo>
                  <a:close/>
                </a:path>
                <a:path w="374650" h="208915">
                  <a:moveTo>
                    <a:pt x="374142" y="101942"/>
                  </a:moveTo>
                  <a:lnTo>
                    <a:pt x="354456" y="101942"/>
                  </a:lnTo>
                  <a:lnTo>
                    <a:pt x="354456" y="208699"/>
                  </a:lnTo>
                  <a:lnTo>
                    <a:pt x="374142" y="208699"/>
                  </a:lnTo>
                  <a:lnTo>
                    <a:pt x="374142" y="101942"/>
                  </a:lnTo>
                  <a:close/>
                </a:path>
                <a:path w="374650" h="208915">
                  <a:moveTo>
                    <a:pt x="330200" y="2285"/>
                  </a:moveTo>
                  <a:lnTo>
                    <a:pt x="311023" y="2285"/>
                  </a:lnTo>
                  <a:lnTo>
                    <a:pt x="311023" y="203441"/>
                  </a:lnTo>
                  <a:lnTo>
                    <a:pt x="330200" y="203441"/>
                  </a:lnTo>
                  <a:lnTo>
                    <a:pt x="330200" y="101942"/>
                  </a:lnTo>
                  <a:lnTo>
                    <a:pt x="374142" y="101942"/>
                  </a:lnTo>
                  <a:lnTo>
                    <a:pt x="374142" y="85039"/>
                  </a:lnTo>
                  <a:lnTo>
                    <a:pt x="330200" y="85039"/>
                  </a:lnTo>
                  <a:lnTo>
                    <a:pt x="330200" y="2285"/>
                  </a:lnTo>
                  <a:close/>
                </a:path>
                <a:path w="374650" h="208915">
                  <a:moveTo>
                    <a:pt x="374142" y="0"/>
                  </a:moveTo>
                  <a:lnTo>
                    <a:pt x="354456" y="0"/>
                  </a:lnTo>
                  <a:lnTo>
                    <a:pt x="354456" y="85039"/>
                  </a:lnTo>
                  <a:lnTo>
                    <a:pt x="374142" y="85039"/>
                  </a:lnTo>
                  <a:lnTo>
                    <a:pt x="374142" y="0"/>
                  </a:lnTo>
                  <a:close/>
                </a:path>
                <a:path w="374650" h="208915">
                  <a:moveTo>
                    <a:pt x="166497" y="0"/>
                  </a:moveTo>
                  <a:lnTo>
                    <a:pt x="146812" y="0"/>
                  </a:lnTo>
                  <a:lnTo>
                    <a:pt x="146812" y="208699"/>
                  </a:lnTo>
                  <a:lnTo>
                    <a:pt x="166497" y="208699"/>
                  </a:lnTo>
                  <a:lnTo>
                    <a:pt x="1664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133600" y="5402759"/>
            <a:ext cx="32848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주제를 너무 모르잖아</a:t>
            </a:r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신분 상승도 분수가 있지</a:t>
            </a:r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62600" y="5402759"/>
            <a:ext cx="51523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뭐 솔직히 우리 엄마야 결혼이라는 벤처에서</a:t>
            </a:r>
            <a:endParaRPr lang="en-US" altLang="ko-KR" sz="2200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성공한 투자자지</a:t>
            </a:r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그렇잖아</a:t>
            </a:r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?”</a:t>
            </a:r>
            <a:r>
              <a:rPr lang="ko-KR" altLang="en-US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200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638800" y="3003030"/>
            <a:ext cx="498085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두루마리 화장지가 식탁에 올라 있으면</a:t>
            </a:r>
            <a:endParaRPr lang="en-US" altLang="ko-KR" sz="2100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비위가 확 상하는</a:t>
            </a:r>
            <a:r>
              <a:rPr lang="en-US" altLang="ko-KR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뼛속 깊은 부르주아 청년</a:t>
            </a:r>
            <a:r>
              <a:rPr lang="en-US" altLang="ko-KR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en-US" altLang="ko-KR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그게 내 아들이다</a:t>
            </a:r>
            <a:r>
              <a:rPr lang="en-US" altLang="ko-KR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  <a:endParaRPr lang="ko-KR" altLang="en-US" sz="2100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5318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8"/>
          <p:cNvSpPr/>
          <p:nvPr/>
        </p:nvSpPr>
        <p:spPr>
          <a:xfrm>
            <a:off x="551687" y="544068"/>
            <a:ext cx="0" cy="574675"/>
          </a:xfrm>
          <a:custGeom>
            <a:avLst/>
            <a:gdLst/>
            <a:ahLst/>
            <a:cxnLst/>
            <a:rect l="l" t="t" r="r" b="b"/>
            <a:pathLst>
              <a:path h="574675">
                <a:moveTo>
                  <a:pt x="0" y="0"/>
                </a:moveTo>
                <a:lnTo>
                  <a:pt x="0" y="574294"/>
                </a:lnTo>
              </a:path>
            </a:pathLst>
          </a:custGeom>
          <a:ln w="76200">
            <a:solidFill>
              <a:srgbClr val="45A0F5"/>
            </a:solidFill>
          </a:ln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5860" y="498955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5A0F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인물 소개</a:t>
            </a:r>
          </a:p>
        </p:txBody>
      </p:sp>
      <p:sp>
        <p:nvSpPr>
          <p:cNvPr id="6" name="object 6"/>
          <p:cNvSpPr/>
          <p:nvPr/>
        </p:nvSpPr>
        <p:spPr>
          <a:xfrm>
            <a:off x="729500" y="943736"/>
            <a:ext cx="149225" cy="185420"/>
          </a:xfrm>
          <a:custGeom>
            <a:avLst/>
            <a:gdLst/>
            <a:ahLst/>
            <a:cxnLst/>
            <a:rect l="l" t="t" r="r" b="b"/>
            <a:pathLst>
              <a:path w="149225" h="185419">
                <a:moveTo>
                  <a:pt x="17830" y="13715"/>
                </a:moveTo>
                <a:lnTo>
                  <a:pt x="0" y="13715"/>
                </a:lnTo>
                <a:lnTo>
                  <a:pt x="0" y="132079"/>
                </a:lnTo>
                <a:lnTo>
                  <a:pt x="38709" y="131572"/>
                </a:lnTo>
                <a:lnTo>
                  <a:pt x="79044" y="124713"/>
                </a:lnTo>
                <a:lnTo>
                  <a:pt x="79044" y="116586"/>
                </a:lnTo>
                <a:lnTo>
                  <a:pt x="17830" y="116586"/>
                </a:lnTo>
                <a:lnTo>
                  <a:pt x="17830" y="13715"/>
                </a:lnTo>
                <a:close/>
              </a:path>
              <a:path w="149225" h="185419">
                <a:moveTo>
                  <a:pt x="79044" y="109854"/>
                </a:moveTo>
                <a:lnTo>
                  <a:pt x="33873" y="116423"/>
                </a:lnTo>
                <a:lnTo>
                  <a:pt x="25730" y="116586"/>
                </a:lnTo>
                <a:lnTo>
                  <a:pt x="79044" y="116586"/>
                </a:lnTo>
                <a:lnTo>
                  <a:pt x="79044" y="109854"/>
                </a:lnTo>
                <a:close/>
              </a:path>
              <a:path w="149225" h="185419">
                <a:moveTo>
                  <a:pt x="148767" y="83692"/>
                </a:moveTo>
                <a:lnTo>
                  <a:pt x="131343" y="83692"/>
                </a:lnTo>
                <a:lnTo>
                  <a:pt x="131343" y="185038"/>
                </a:lnTo>
                <a:lnTo>
                  <a:pt x="148767" y="185038"/>
                </a:lnTo>
                <a:lnTo>
                  <a:pt x="148767" y="83692"/>
                </a:lnTo>
                <a:close/>
              </a:path>
              <a:path w="149225" h="185419">
                <a:moveTo>
                  <a:pt x="104584" y="2032"/>
                </a:moveTo>
                <a:lnTo>
                  <a:pt x="87553" y="2032"/>
                </a:lnTo>
                <a:lnTo>
                  <a:pt x="87553" y="180339"/>
                </a:lnTo>
                <a:lnTo>
                  <a:pt x="104584" y="180339"/>
                </a:lnTo>
                <a:lnTo>
                  <a:pt x="104584" y="83692"/>
                </a:lnTo>
                <a:lnTo>
                  <a:pt x="148767" y="83692"/>
                </a:lnTo>
                <a:lnTo>
                  <a:pt x="148767" y="68707"/>
                </a:lnTo>
                <a:lnTo>
                  <a:pt x="104584" y="68707"/>
                </a:lnTo>
                <a:lnTo>
                  <a:pt x="104584" y="2032"/>
                </a:lnTo>
                <a:close/>
              </a:path>
              <a:path w="149225" h="185419">
                <a:moveTo>
                  <a:pt x="148767" y="0"/>
                </a:moveTo>
                <a:lnTo>
                  <a:pt x="131343" y="0"/>
                </a:lnTo>
                <a:lnTo>
                  <a:pt x="131343" y="68707"/>
                </a:lnTo>
                <a:lnTo>
                  <a:pt x="148767" y="68707"/>
                </a:lnTo>
                <a:lnTo>
                  <a:pt x="148767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52106" y="943736"/>
            <a:ext cx="518159" cy="185420"/>
          </a:xfrm>
          <a:custGeom>
            <a:avLst/>
            <a:gdLst/>
            <a:ahLst/>
            <a:cxnLst/>
            <a:rect l="l" t="t" r="r" b="b"/>
            <a:pathLst>
              <a:path w="518159" h="185419">
                <a:moveTo>
                  <a:pt x="491375" y="125857"/>
                </a:moveTo>
                <a:lnTo>
                  <a:pt x="445528" y="129666"/>
                </a:lnTo>
                <a:lnTo>
                  <a:pt x="437146" y="130175"/>
                </a:lnTo>
                <a:lnTo>
                  <a:pt x="420890" y="130683"/>
                </a:lnTo>
                <a:lnTo>
                  <a:pt x="361454" y="130937"/>
                </a:lnTo>
                <a:lnTo>
                  <a:pt x="361454" y="146176"/>
                </a:lnTo>
                <a:lnTo>
                  <a:pt x="413651" y="146050"/>
                </a:lnTo>
                <a:lnTo>
                  <a:pt x="421652" y="145668"/>
                </a:lnTo>
                <a:lnTo>
                  <a:pt x="429780" y="145414"/>
                </a:lnTo>
                <a:lnTo>
                  <a:pt x="477786" y="142239"/>
                </a:lnTo>
                <a:lnTo>
                  <a:pt x="491375" y="140462"/>
                </a:lnTo>
                <a:lnTo>
                  <a:pt x="491375" y="125857"/>
                </a:lnTo>
                <a:close/>
              </a:path>
              <a:path w="518159" h="185419">
                <a:moveTo>
                  <a:pt x="323481" y="108838"/>
                </a:moveTo>
                <a:lnTo>
                  <a:pt x="203860" y="108838"/>
                </a:lnTo>
                <a:lnTo>
                  <a:pt x="203860" y="123189"/>
                </a:lnTo>
                <a:lnTo>
                  <a:pt x="306222" y="123189"/>
                </a:lnTo>
                <a:lnTo>
                  <a:pt x="306222" y="139826"/>
                </a:lnTo>
                <a:lnTo>
                  <a:pt x="203860" y="139826"/>
                </a:lnTo>
                <a:lnTo>
                  <a:pt x="203860" y="185038"/>
                </a:lnTo>
                <a:lnTo>
                  <a:pt x="328307" y="185038"/>
                </a:lnTo>
                <a:lnTo>
                  <a:pt x="328307" y="170687"/>
                </a:lnTo>
                <a:lnTo>
                  <a:pt x="221094" y="170687"/>
                </a:lnTo>
                <a:lnTo>
                  <a:pt x="221094" y="153670"/>
                </a:lnTo>
                <a:lnTo>
                  <a:pt x="323481" y="153670"/>
                </a:lnTo>
                <a:lnTo>
                  <a:pt x="323481" y="108838"/>
                </a:lnTo>
                <a:close/>
              </a:path>
              <a:path w="518159" h="185419">
                <a:moveTo>
                  <a:pt x="351802" y="77850"/>
                </a:moveTo>
                <a:lnTo>
                  <a:pt x="175488" y="77850"/>
                </a:lnTo>
                <a:lnTo>
                  <a:pt x="175488" y="92201"/>
                </a:lnTo>
                <a:lnTo>
                  <a:pt x="351802" y="92201"/>
                </a:lnTo>
                <a:lnTo>
                  <a:pt x="351802" y="77850"/>
                </a:lnTo>
                <a:close/>
              </a:path>
              <a:path w="518159" h="185419">
                <a:moveTo>
                  <a:pt x="428764" y="11175"/>
                </a:moveTo>
                <a:lnTo>
                  <a:pt x="414286" y="11175"/>
                </a:lnTo>
                <a:lnTo>
                  <a:pt x="407682" y="12318"/>
                </a:lnTo>
                <a:lnTo>
                  <a:pt x="401713" y="14732"/>
                </a:lnTo>
                <a:lnTo>
                  <a:pt x="395744" y="17017"/>
                </a:lnTo>
                <a:lnTo>
                  <a:pt x="390791" y="20320"/>
                </a:lnTo>
                <a:lnTo>
                  <a:pt x="386727" y="24511"/>
                </a:lnTo>
                <a:lnTo>
                  <a:pt x="382536" y="28701"/>
                </a:lnTo>
                <a:lnTo>
                  <a:pt x="379361" y="33654"/>
                </a:lnTo>
                <a:lnTo>
                  <a:pt x="377202" y="39370"/>
                </a:lnTo>
                <a:lnTo>
                  <a:pt x="374916" y="45212"/>
                </a:lnTo>
                <a:lnTo>
                  <a:pt x="373900" y="51308"/>
                </a:lnTo>
                <a:lnTo>
                  <a:pt x="373900" y="64515"/>
                </a:lnTo>
                <a:lnTo>
                  <a:pt x="374916" y="70738"/>
                </a:lnTo>
                <a:lnTo>
                  <a:pt x="377202" y="76453"/>
                </a:lnTo>
                <a:lnTo>
                  <a:pt x="379361" y="82296"/>
                </a:lnTo>
                <a:lnTo>
                  <a:pt x="382536" y="87249"/>
                </a:lnTo>
                <a:lnTo>
                  <a:pt x="386727" y="91439"/>
                </a:lnTo>
                <a:lnTo>
                  <a:pt x="390791" y="95630"/>
                </a:lnTo>
                <a:lnTo>
                  <a:pt x="395744" y="98805"/>
                </a:lnTo>
                <a:lnTo>
                  <a:pt x="407682" y="103632"/>
                </a:lnTo>
                <a:lnTo>
                  <a:pt x="414286" y="104775"/>
                </a:lnTo>
                <a:lnTo>
                  <a:pt x="428764" y="104775"/>
                </a:lnTo>
                <a:lnTo>
                  <a:pt x="435368" y="103632"/>
                </a:lnTo>
                <a:lnTo>
                  <a:pt x="447179" y="98805"/>
                </a:lnTo>
                <a:lnTo>
                  <a:pt x="452259" y="95630"/>
                </a:lnTo>
                <a:lnTo>
                  <a:pt x="458170" y="89535"/>
                </a:lnTo>
                <a:lnTo>
                  <a:pt x="412254" y="89535"/>
                </a:lnTo>
                <a:lnTo>
                  <a:pt x="405015" y="86740"/>
                </a:lnTo>
                <a:lnTo>
                  <a:pt x="399681" y="81025"/>
                </a:lnTo>
                <a:lnTo>
                  <a:pt x="394347" y="75437"/>
                </a:lnTo>
                <a:lnTo>
                  <a:pt x="391680" y="67690"/>
                </a:lnTo>
                <a:lnTo>
                  <a:pt x="391680" y="48260"/>
                </a:lnTo>
                <a:lnTo>
                  <a:pt x="394347" y="40512"/>
                </a:lnTo>
                <a:lnTo>
                  <a:pt x="399681" y="34798"/>
                </a:lnTo>
                <a:lnTo>
                  <a:pt x="405015" y="29210"/>
                </a:lnTo>
                <a:lnTo>
                  <a:pt x="412254" y="26288"/>
                </a:lnTo>
                <a:lnTo>
                  <a:pt x="458047" y="26288"/>
                </a:lnTo>
                <a:lnTo>
                  <a:pt x="452259" y="20320"/>
                </a:lnTo>
                <a:lnTo>
                  <a:pt x="447179" y="17017"/>
                </a:lnTo>
                <a:lnTo>
                  <a:pt x="441337" y="14732"/>
                </a:lnTo>
                <a:lnTo>
                  <a:pt x="435368" y="12318"/>
                </a:lnTo>
                <a:lnTo>
                  <a:pt x="428764" y="11175"/>
                </a:lnTo>
                <a:close/>
              </a:path>
              <a:path w="518159" h="185419">
                <a:moveTo>
                  <a:pt x="458047" y="26288"/>
                </a:moveTo>
                <a:lnTo>
                  <a:pt x="430669" y="26288"/>
                </a:lnTo>
                <a:lnTo>
                  <a:pt x="437908" y="29210"/>
                </a:lnTo>
                <a:lnTo>
                  <a:pt x="443242" y="34798"/>
                </a:lnTo>
                <a:lnTo>
                  <a:pt x="448576" y="40512"/>
                </a:lnTo>
                <a:lnTo>
                  <a:pt x="451243" y="48260"/>
                </a:lnTo>
                <a:lnTo>
                  <a:pt x="451243" y="67690"/>
                </a:lnTo>
                <a:lnTo>
                  <a:pt x="448576" y="75437"/>
                </a:lnTo>
                <a:lnTo>
                  <a:pt x="443242" y="81025"/>
                </a:lnTo>
                <a:lnTo>
                  <a:pt x="437908" y="86740"/>
                </a:lnTo>
                <a:lnTo>
                  <a:pt x="430669" y="89535"/>
                </a:lnTo>
                <a:lnTo>
                  <a:pt x="458170" y="89535"/>
                </a:lnTo>
                <a:lnTo>
                  <a:pt x="469150" y="64515"/>
                </a:lnTo>
                <a:lnTo>
                  <a:pt x="469150" y="51308"/>
                </a:lnTo>
                <a:lnTo>
                  <a:pt x="468007" y="45212"/>
                </a:lnTo>
                <a:lnTo>
                  <a:pt x="465848" y="39370"/>
                </a:lnTo>
                <a:lnTo>
                  <a:pt x="463562" y="33654"/>
                </a:lnTo>
                <a:lnTo>
                  <a:pt x="460387" y="28701"/>
                </a:lnTo>
                <a:lnTo>
                  <a:pt x="458047" y="26288"/>
                </a:lnTo>
                <a:close/>
              </a:path>
              <a:path w="518159" h="185419">
                <a:moveTo>
                  <a:pt x="53975" y="10540"/>
                </a:moveTo>
                <a:lnTo>
                  <a:pt x="40703" y="10540"/>
                </a:lnTo>
                <a:lnTo>
                  <a:pt x="34505" y="11937"/>
                </a:lnTo>
                <a:lnTo>
                  <a:pt x="28752" y="14732"/>
                </a:lnTo>
                <a:lnTo>
                  <a:pt x="22999" y="17652"/>
                </a:lnTo>
                <a:lnTo>
                  <a:pt x="17983" y="21843"/>
                </a:lnTo>
                <a:lnTo>
                  <a:pt x="13716" y="27432"/>
                </a:lnTo>
                <a:lnTo>
                  <a:pt x="9448" y="32892"/>
                </a:lnTo>
                <a:lnTo>
                  <a:pt x="0" y="76708"/>
                </a:lnTo>
                <a:lnTo>
                  <a:pt x="228" y="84585"/>
                </a:lnTo>
                <a:lnTo>
                  <a:pt x="17983" y="131825"/>
                </a:lnTo>
                <a:lnTo>
                  <a:pt x="40703" y="143128"/>
                </a:lnTo>
                <a:lnTo>
                  <a:pt x="53975" y="143128"/>
                </a:lnTo>
                <a:lnTo>
                  <a:pt x="60159" y="141604"/>
                </a:lnTo>
                <a:lnTo>
                  <a:pt x="71678" y="136016"/>
                </a:lnTo>
                <a:lnTo>
                  <a:pt x="76657" y="131825"/>
                </a:lnTo>
                <a:lnTo>
                  <a:pt x="79900" y="127508"/>
                </a:lnTo>
                <a:lnTo>
                  <a:pt x="42506" y="127508"/>
                </a:lnTo>
                <a:lnTo>
                  <a:pt x="38315" y="126237"/>
                </a:lnTo>
                <a:lnTo>
                  <a:pt x="34671" y="123698"/>
                </a:lnTo>
                <a:lnTo>
                  <a:pt x="31013" y="121285"/>
                </a:lnTo>
                <a:lnTo>
                  <a:pt x="27940" y="117728"/>
                </a:lnTo>
                <a:lnTo>
                  <a:pt x="22948" y="108838"/>
                </a:lnTo>
                <a:lnTo>
                  <a:pt x="21056" y="103504"/>
                </a:lnTo>
                <a:lnTo>
                  <a:pt x="19773" y="97282"/>
                </a:lnTo>
                <a:lnTo>
                  <a:pt x="18478" y="91186"/>
                </a:lnTo>
                <a:lnTo>
                  <a:pt x="17878" y="84585"/>
                </a:lnTo>
                <a:lnTo>
                  <a:pt x="17876" y="68849"/>
                </a:lnTo>
                <a:lnTo>
                  <a:pt x="18478" y="62229"/>
                </a:lnTo>
                <a:lnTo>
                  <a:pt x="19773" y="56134"/>
                </a:lnTo>
                <a:lnTo>
                  <a:pt x="21056" y="49911"/>
                </a:lnTo>
                <a:lnTo>
                  <a:pt x="42506" y="26162"/>
                </a:lnTo>
                <a:lnTo>
                  <a:pt x="79895" y="26162"/>
                </a:lnTo>
                <a:lnTo>
                  <a:pt x="76657" y="21843"/>
                </a:lnTo>
                <a:lnTo>
                  <a:pt x="71678" y="17652"/>
                </a:lnTo>
                <a:lnTo>
                  <a:pt x="65925" y="14732"/>
                </a:lnTo>
                <a:lnTo>
                  <a:pt x="60159" y="11937"/>
                </a:lnTo>
                <a:lnTo>
                  <a:pt x="53975" y="10540"/>
                </a:lnTo>
                <a:close/>
              </a:path>
              <a:path w="518159" h="185419">
                <a:moveTo>
                  <a:pt x="79895" y="26162"/>
                </a:moveTo>
                <a:lnTo>
                  <a:pt x="51955" y="26162"/>
                </a:lnTo>
                <a:lnTo>
                  <a:pt x="56146" y="27304"/>
                </a:lnTo>
                <a:lnTo>
                  <a:pt x="59804" y="29717"/>
                </a:lnTo>
                <a:lnTo>
                  <a:pt x="74701" y="56134"/>
                </a:lnTo>
                <a:lnTo>
                  <a:pt x="75984" y="62229"/>
                </a:lnTo>
                <a:lnTo>
                  <a:pt x="76585" y="68849"/>
                </a:lnTo>
                <a:lnTo>
                  <a:pt x="76584" y="84585"/>
                </a:lnTo>
                <a:lnTo>
                  <a:pt x="75984" y="91186"/>
                </a:lnTo>
                <a:lnTo>
                  <a:pt x="74701" y="97282"/>
                </a:lnTo>
                <a:lnTo>
                  <a:pt x="73418" y="103504"/>
                </a:lnTo>
                <a:lnTo>
                  <a:pt x="71526" y="108838"/>
                </a:lnTo>
                <a:lnTo>
                  <a:pt x="66522" y="117728"/>
                </a:lnTo>
                <a:lnTo>
                  <a:pt x="63449" y="121285"/>
                </a:lnTo>
                <a:lnTo>
                  <a:pt x="59804" y="123698"/>
                </a:lnTo>
                <a:lnTo>
                  <a:pt x="56146" y="126237"/>
                </a:lnTo>
                <a:lnTo>
                  <a:pt x="51955" y="127508"/>
                </a:lnTo>
                <a:lnTo>
                  <a:pt x="79900" y="127508"/>
                </a:lnTo>
                <a:lnTo>
                  <a:pt x="94234" y="84585"/>
                </a:lnTo>
                <a:lnTo>
                  <a:pt x="94462" y="76708"/>
                </a:lnTo>
                <a:lnTo>
                  <a:pt x="94234" y="68849"/>
                </a:lnTo>
                <a:lnTo>
                  <a:pt x="80752" y="27304"/>
                </a:lnTo>
                <a:lnTo>
                  <a:pt x="79895" y="26162"/>
                </a:lnTo>
                <a:close/>
              </a:path>
              <a:path w="518159" h="185419">
                <a:moveTo>
                  <a:pt x="321576" y="4445"/>
                </a:moveTo>
                <a:lnTo>
                  <a:pt x="204266" y="4445"/>
                </a:lnTo>
                <a:lnTo>
                  <a:pt x="204266" y="61849"/>
                </a:lnTo>
                <a:lnTo>
                  <a:pt x="322846" y="61849"/>
                </a:lnTo>
                <a:lnTo>
                  <a:pt x="322846" y="47878"/>
                </a:lnTo>
                <a:lnTo>
                  <a:pt x="222097" y="47878"/>
                </a:lnTo>
                <a:lnTo>
                  <a:pt x="222097" y="19050"/>
                </a:lnTo>
                <a:lnTo>
                  <a:pt x="321576" y="19050"/>
                </a:lnTo>
                <a:lnTo>
                  <a:pt x="321576" y="4445"/>
                </a:lnTo>
                <a:close/>
              </a:path>
              <a:path w="518159" h="185419">
                <a:moveTo>
                  <a:pt x="517791" y="0"/>
                </a:moveTo>
                <a:lnTo>
                  <a:pt x="500900" y="0"/>
                </a:lnTo>
                <a:lnTo>
                  <a:pt x="500900" y="185038"/>
                </a:lnTo>
                <a:lnTo>
                  <a:pt x="517791" y="185038"/>
                </a:lnTo>
                <a:lnTo>
                  <a:pt x="517791" y="0"/>
                </a:lnTo>
                <a:close/>
              </a:path>
              <a:path w="518159" h="185419">
                <a:moveTo>
                  <a:pt x="140474" y="0"/>
                </a:moveTo>
                <a:lnTo>
                  <a:pt x="123037" y="0"/>
                </a:lnTo>
                <a:lnTo>
                  <a:pt x="123037" y="185038"/>
                </a:lnTo>
                <a:lnTo>
                  <a:pt x="140474" y="185038"/>
                </a:lnTo>
                <a:lnTo>
                  <a:pt x="140474" y="84327"/>
                </a:lnTo>
                <a:lnTo>
                  <a:pt x="172288" y="84327"/>
                </a:lnTo>
                <a:lnTo>
                  <a:pt x="172288" y="68707"/>
                </a:lnTo>
                <a:lnTo>
                  <a:pt x="140474" y="68707"/>
                </a:lnTo>
                <a:lnTo>
                  <a:pt x="140474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43050" y="943736"/>
            <a:ext cx="333375" cy="181610"/>
          </a:xfrm>
          <a:custGeom>
            <a:avLst/>
            <a:gdLst/>
            <a:ahLst/>
            <a:cxnLst/>
            <a:rect l="l" t="t" r="r" b="b"/>
            <a:pathLst>
              <a:path w="333375" h="181609">
                <a:moveTo>
                  <a:pt x="231012" y="124078"/>
                </a:moveTo>
                <a:lnTo>
                  <a:pt x="213106" y="124078"/>
                </a:lnTo>
                <a:lnTo>
                  <a:pt x="213106" y="181355"/>
                </a:lnTo>
                <a:lnTo>
                  <a:pt x="332867" y="181355"/>
                </a:lnTo>
                <a:lnTo>
                  <a:pt x="332867" y="166242"/>
                </a:lnTo>
                <a:lnTo>
                  <a:pt x="231012" y="166242"/>
                </a:lnTo>
                <a:lnTo>
                  <a:pt x="231012" y="124078"/>
                </a:lnTo>
                <a:close/>
              </a:path>
              <a:path w="333375" h="181609">
                <a:moveTo>
                  <a:pt x="328675" y="0"/>
                </a:moveTo>
                <a:lnTo>
                  <a:pt x="311404" y="0"/>
                </a:lnTo>
                <a:lnTo>
                  <a:pt x="311404" y="133730"/>
                </a:lnTo>
                <a:lnTo>
                  <a:pt x="328675" y="133730"/>
                </a:lnTo>
                <a:lnTo>
                  <a:pt x="328675" y="0"/>
                </a:lnTo>
                <a:close/>
              </a:path>
              <a:path w="333375" h="181609">
                <a:moveTo>
                  <a:pt x="236093" y="7874"/>
                </a:moveTo>
                <a:lnTo>
                  <a:pt x="222376" y="7874"/>
                </a:lnTo>
                <a:lnTo>
                  <a:pt x="216026" y="9016"/>
                </a:lnTo>
                <a:lnTo>
                  <a:pt x="184912" y="36322"/>
                </a:lnTo>
                <a:lnTo>
                  <a:pt x="182499" y="42037"/>
                </a:lnTo>
                <a:lnTo>
                  <a:pt x="181356" y="48387"/>
                </a:lnTo>
                <a:lnTo>
                  <a:pt x="181356" y="61722"/>
                </a:lnTo>
                <a:lnTo>
                  <a:pt x="182499" y="67945"/>
                </a:lnTo>
                <a:lnTo>
                  <a:pt x="184912" y="73533"/>
                </a:lnTo>
                <a:lnTo>
                  <a:pt x="187325" y="79248"/>
                </a:lnTo>
                <a:lnTo>
                  <a:pt x="222376" y="101473"/>
                </a:lnTo>
                <a:lnTo>
                  <a:pt x="236093" y="101473"/>
                </a:lnTo>
                <a:lnTo>
                  <a:pt x="266133" y="85978"/>
                </a:lnTo>
                <a:lnTo>
                  <a:pt x="225298" y="85978"/>
                </a:lnTo>
                <a:lnTo>
                  <a:pt x="221233" y="85216"/>
                </a:lnTo>
                <a:lnTo>
                  <a:pt x="217550" y="83565"/>
                </a:lnTo>
                <a:lnTo>
                  <a:pt x="213994" y="82041"/>
                </a:lnTo>
                <a:lnTo>
                  <a:pt x="210819" y="79883"/>
                </a:lnTo>
                <a:lnTo>
                  <a:pt x="205486" y="74549"/>
                </a:lnTo>
                <a:lnTo>
                  <a:pt x="203454" y="71247"/>
                </a:lnTo>
                <a:lnTo>
                  <a:pt x="200660" y="63626"/>
                </a:lnTo>
                <a:lnTo>
                  <a:pt x="200025" y="59436"/>
                </a:lnTo>
                <a:lnTo>
                  <a:pt x="200025" y="50291"/>
                </a:lnTo>
                <a:lnTo>
                  <a:pt x="225298" y="23113"/>
                </a:lnTo>
                <a:lnTo>
                  <a:pt x="265741" y="23113"/>
                </a:lnTo>
                <a:lnTo>
                  <a:pt x="263779" y="21209"/>
                </a:lnTo>
                <a:lnTo>
                  <a:pt x="259587" y="17017"/>
                </a:lnTo>
                <a:lnTo>
                  <a:pt x="254381" y="13842"/>
                </a:lnTo>
                <a:lnTo>
                  <a:pt x="242569" y="9016"/>
                </a:lnTo>
                <a:lnTo>
                  <a:pt x="236093" y="7874"/>
                </a:lnTo>
                <a:close/>
              </a:path>
              <a:path w="333375" h="181609">
                <a:moveTo>
                  <a:pt x="265741" y="23113"/>
                </a:moveTo>
                <a:lnTo>
                  <a:pt x="234187" y="23113"/>
                </a:lnTo>
                <a:lnTo>
                  <a:pt x="238251" y="23875"/>
                </a:lnTo>
                <a:lnTo>
                  <a:pt x="245618" y="26924"/>
                </a:lnTo>
                <a:lnTo>
                  <a:pt x="259714" y="50291"/>
                </a:lnTo>
                <a:lnTo>
                  <a:pt x="259714" y="59436"/>
                </a:lnTo>
                <a:lnTo>
                  <a:pt x="241935" y="83565"/>
                </a:lnTo>
                <a:lnTo>
                  <a:pt x="238251" y="85216"/>
                </a:lnTo>
                <a:lnTo>
                  <a:pt x="234187" y="85978"/>
                </a:lnTo>
                <a:lnTo>
                  <a:pt x="266133" y="85978"/>
                </a:lnTo>
                <a:lnTo>
                  <a:pt x="268097" y="84074"/>
                </a:lnTo>
                <a:lnTo>
                  <a:pt x="271525" y="79248"/>
                </a:lnTo>
                <a:lnTo>
                  <a:pt x="273938" y="73533"/>
                </a:lnTo>
                <a:lnTo>
                  <a:pt x="276351" y="67945"/>
                </a:lnTo>
                <a:lnTo>
                  <a:pt x="277622" y="61722"/>
                </a:lnTo>
                <a:lnTo>
                  <a:pt x="277622" y="48387"/>
                </a:lnTo>
                <a:lnTo>
                  <a:pt x="276351" y="42037"/>
                </a:lnTo>
                <a:lnTo>
                  <a:pt x="273938" y="36322"/>
                </a:lnTo>
                <a:lnTo>
                  <a:pt x="271525" y="30479"/>
                </a:lnTo>
                <a:lnTo>
                  <a:pt x="268097" y="25400"/>
                </a:lnTo>
                <a:lnTo>
                  <a:pt x="265741" y="23113"/>
                </a:lnTo>
                <a:close/>
              </a:path>
              <a:path w="333375" h="181609">
                <a:moveTo>
                  <a:pt x="49656" y="124078"/>
                </a:moveTo>
                <a:lnTo>
                  <a:pt x="31750" y="124078"/>
                </a:lnTo>
                <a:lnTo>
                  <a:pt x="31750" y="181355"/>
                </a:lnTo>
                <a:lnTo>
                  <a:pt x="151511" y="181355"/>
                </a:lnTo>
                <a:lnTo>
                  <a:pt x="151511" y="166242"/>
                </a:lnTo>
                <a:lnTo>
                  <a:pt x="49656" y="166242"/>
                </a:lnTo>
                <a:lnTo>
                  <a:pt x="49656" y="124078"/>
                </a:lnTo>
                <a:close/>
              </a:path>
              <a:path w="333375" h="181609">
                <a:moveTo>
                  <a:pt x="147574" y="87375"/>
                </a:moveTo>
                <a:lnTo>
                  <a:pt x="130048" y="87375"/>
                </a:lnTo>
                <a:lnTo>
                  <a:pt x="130048" y="133730"/>
                </a:lnTo>
                <a:lnTo>
                  <a:pt x="147574" y="133730"/>
                </a:lnTo>
                <a:lnTo>
                  <a:pt x="147574" y="87375"/>
                </a:lnTo>
                <a:close/>
              </a:path>
              <a:path w="333375" h="181609">
                <a:moveTo>
                  <a:pt x="55625" y="7874"/>
                </a:moveTo>
                <a:lnTo>
                  <a:pt x="41147" y="7874"/>
                </a:lnTo>
                <a:lnTo>
                  <a:pt x="34797" y="9016"/>
                </a:lnTo>
                <a:lnTo>
                  <a:pt x="3556" y="36322"/>
                </a:lnTo>
                <a:lnTo>
                  <a:pt x="0" y="48387"/>
                </a:lnTo>
                <a:lnTo>
                  <a:pt x="0" y="61722"/>
                </a:lnTo>
                <a:lnTo>
                  <a:pt x="23113" y="95630"/>
                </a:lnTo>
                <a:lnTo>
                  <a:pt x="41147" y="101473"/>
                </a:lnTo>
                <a:lnTo>
                  <a:pt x="55244" y="101473"/>
                </a:lnTo>
                <a:lnTo>
                  <a:pt x="61975" y="100329"/>
                </a:lnTo>
                <a:lnTo>
                  <a:pt x="73787" y="95250"/>
                </a:lnTo>
                <a:lnTo>
                  <a:pt x="78993" y="91821"/>
                </a:lnTo>
                <a:lnTo>
                  <a:pt x="83312" y="87375"/>
                </a:lnTo>
                <a:lnTo>
                  <a:pt x="147574" y="87375"/>
                </a:lnTo>
                <a:lnTo>
                  <a:pt x="147574" y="85978"/>
                </a:lnTo>
                <a:lnTo>
                  <a:pt x="43941" y="85978"/>
                </a:lnTo>
                <a:lnTo>
                  <a:pt x="39878" y="85216"/>
                </a:lnTo>
                <a:lnTo>
                  <a:pt x="36194" y="83565"/>
                </a:lnTo>
                <a:lnTo>
                  <a:pt x="32638" y="82041"/>
                </a:lnTo>
                <a:lnTo>
                  <a:pt x="29463" y="79883"/>
                </a:lnTo>
                <a:lnTo>
                  <a:pt x="24130" y="74549"/>
                </a:lnTo>
                <a:lnTo>
                  <a:pt x="22097" y="71247"/>
                </a:lnTo>
                <a:lnTo>
                  <a:pt x="19303" y="63626"/>
                </a:lnTo>
                <a:lnTo>
                  <a:pt x="18668" y="59436"/>
                </a:lnTo>
                <a:lnTo>
                  <a:pt x="18668" y="50291"/>
                </a:lnTo>
                <a:lnTo>
                  <a:pt x="43941" y="23113"/>
                </a:lnTo>
                <a:lnTo>
                  <a:pt x="83987" y="23113"/>
                </a:lnTo>
                <a:lnTo>
                  <a:pt x="80009" y="18668"/>
                </a:lnTo>
                <a:lnTo>
                  <a:pt x="74675" y="14859"/>
                </a:lnTo>
                <a:lnTo>
                  <a:pt x="62484" y="9271"/>
                </a:lnTo>
                <a:lnTo>
                  <a:pt x="55625" y="7874"/>
                </a:lnTo>
                <a:close/>
              </a:path>
              <a:path w="333375" h="181609">
                <a:moveTo>
                  <a:pt x="83987" y="23113"/>
                </a:moveTo>
                <a:lnTo>
                  <a:pt x="52831" y="23113"/>
                </a:lnTo>
                <a:lnTo>
                  <a:pt x="56896" y="23875"/>
                </a:lnTo>
                <a:lnTo>
                  <a:pt x="64262" y="26924"/>
                </a:lnTo>
                <a:lnTo>
                  <a:pt x="78359" y="50291"/>
                </a:lnTo>
                <a:lnTo>
                  <a:pt x="78359" y="59436"/>
                </a:lnTo>
                <a:lnTo>
                  <a:pt x="60578" y="83565"/>
                </a:lnTo>
                <a:lnTo>
                  <a:pt x="56896" y="85216"/>
                </a:lnTo>
                <a:lnTo>
                  <a:pt x="52831" y="85978"/>
                </a:lnTo>
                <a:lnTo>
                  <a:pt x="147574" y="85978"/>
                </a:lnTo>
                <a:lnTo>
                  <a:pt x="147574" y="72898"/>
                </a:lnTo>
                <a:lnTo>
                  <a:pt x="92329" y="72898"/>
                </a:lnTo>
                <a:lnTo>
                  <a:pt x="94742" y="67310"/>
                </a:lnTo>
                <a:lnTo>
                  <a:pt x="95812" y="61722"/>
                </a:lnTo>
                <a:lnTo>
                  <a:pt x="95818" y="48387"/>
                </a:lnTo>
                <a:lnTo>
                  <a:pt x="94868" y="42925"/>
                </a:lnTo>
                <a:lnTo>
                  <a:pt x="92837" y="37718"/>
                </a:lnTo>
                <a:lnTo>
                  <a:pt x="147574" y="37718"/>
                </a:lnTo>
                <a:lnTo>
                  <a:pt x="147574" y="23495"/>
                </a:lnTo>
                <a:lnTo>
                  <a:pt x="84327" y="23495"/>
                </a:lnTo>
                <a:lnTo>
                  <a:pt x="83987" y="23113"/>
                </a:lnTo>
                <a:close/>
              </a:path>
              <a:path w="333375" h="181609">
                <a:moveTo>
                  <a:pt x="147574" y="37718"/>
                </a:moveTo>
                <a:lnTo>
                  <a:pt x="130301" y="37718"/>
                </a:lnTo>
                <a:lnTo>
                  <a:pt x="130301" y="72898"/>
                </a:lnTo>
                <a:lnTo>
                  <a:pt x="147574" y="72898"/>
                </a:lnTo>
                <a:lnTo>
                  <a:pt x="147574" y="37718"/>
                </a:lnTo>
                <a:close/>
              </a:path>
              <a:path w="333375" h="181609">
                <a:moveTo>
                  <a:pt x="147574" y="0"/>
                </a:moveTo>
                <a:lnTo>
                  <a:pt x="130048" y="0"/>
                </a:lnTo>
                <a:lnTo>
                  <a:pt x="130048" y="23495"/>
                </a:lnTo>
                <a:lnTo>
                  <a:pt x="147574" y="23495"/>
                </a:lnTo>
                <a:lnTo>
                  <a:pt x="147574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30"/>
          <p:cNvGrpSpPr/>
          <p:nvPr/>
        </p:nvGrpSpPr>
        <p:grpSpPr>
          <a:xfrm>
            <a:off x="899853" y="1525200"/>
            <a:ext cx="1172094" cy="1522800"/>
            <a:chOff x="1154413" y="1693116"/>
            <a:chExt cx="1592806" cy="1950198"/>
          </a:xfrm>
        </p:grpSpPr>
        <p:pic>
          <p:nvPicPr>
            <p:cNvPr id="10" name="그림 9" descr="noun_59786_cc.png"/>
            <p:cNvPicPr>
              <a:picLocks noChangeAspect="1"/>
            </p:cNvPicPr>
            <p:nvPr/>
          </p:nvPicPr>
          <p:blipFill>
            <a:blip r:embed="rId2" cstate="print">
              <a:lum bright="40000"/>
            </a:blip>
            <a:srcRect l="14111" r="15333" b="13613"/>
            <a:stretch>
              <a:fillRect/>
            </a:stretch>
          </p:blipFill>
          <p:spPr>
            <a:xfrm>
              <a:off x="1154413" y="1693116"/>
              <a:ext cx="1592806" cy="1950198"/>
            </a:xfrm>
            <a:prstGeom prst="rect">
              <a:avLst/>
            </a:prstGeom>
          </p:spPr>
        </p:pic>
        <p:sp>
          <p:nvSpPr>
            <p:cNvPr id="11" name="자유형 10"/>
            <p:cNvSpPr/>
            <p:nvPr/>
          </p:nvSpPr>
          <p:spPr>
            <a:xfrm>
              <a:off x="1714480" y="2000240"/>
              <a:ext cx="487680" cy="468030"/>
            </a:xfrm>
            <a:custGeom>
              <a:avLst/>
              <a:gdLst>
                <a:gd name="connsiteX0" fmla="*/ 91440 w 487680"/>
                <a:gd name="connsiteY0" fmla="*/ 56550 h 468030"/>
                <a:gd name="connsiteX1" fmla="*/ 45720 w 487680"/>
                <a:gd name="connsiteY1" fmla="*/ 64170 h 468030"/>
                <a:gd name="connsiteX2" fmla="*/ 22860 w 487680"/>
                <a:gd name="connsiteY2" fmla="*/ 117510 h 468030"/>
                <a:gd name="connsiteX3" fmla="*/ 0 w 487680"/>
                <a:gd name="connsiteY3" fmla="*/ 186090 h 468030"/>
                <a:gd name="connsiteX4" fmla="*/ 7620 w 487680"/>
                <a:gd name="connsiteY4" fmla="*/ 224190 h 468030"/>
                <a:gd name="connsiteX5" fmla="*/ 22860 w 487680"/>
                <a:gd name="connsiteY5" fmla="*/ 247050 h 468030"/>
                <a:gd name="connsiteX6" fmla="*/ 45720 w 487680"/>
                <a:gd name="connsiteY6" fmla="*/ 292770 h 468030"/>
                <a:gd name="connsiteX7" fmla="*/ 53340 w 487680"/>
                <a:gd name="connsiteY7" fmla="*/ 361350 h 468030"/>
                <a:gd name="connsiteX8" fmla="*/ 60960 w 487680"/>
                <a:gd name="connsiteY8" fmla="*/ 399450 h 468030"/>
                <a:gd name="connsiteX9" fmla="*/ 106680 w 487680"/>
                <a:gd name="connsiteY9" fmla="*/ 429930 h 468030"/>
                <a:gd name="connsiteX10" fmla="*/ 160020 w 487680"/>
                <a:gd name="connsiteY10" fmla="*/ 468030 h 468030"/>
                <a:gd name="connsiteX11" fmla="*/ 342900 w 487680"/>
                <a:gd name="connsiteY11" fmla="*/ 460410 h 468030"/>
                <a:gd name="connsiteX12" fmla="*/ 388620 w 487680"/>
                <a:gd name="connsiteY12" fmla="*/ 445170 h 468030"/>
                <a:gd name="connsiteX13" fmla="*/ 411480 w 487680"/>
                <a:gd name="connsiteY13" fmla="*/ 422310 h 468030"/>
                <a:gd name="connsiteX14" fmla="*/ 426720 w 487680"/>
                <a:gd name="connsiteY14" fmla="*/ 399450 h 468030"/>
                <a:gd name="connsiteX15" fmla="*/ 449580 w 487680"/>
                <a:gd name="connsiteY15" fmla="*/ 391830 h 468030"/>
                <a:gd name="connsiteX16" fmla="*/ 457200 w 487680"/>
                <a:gd name="connsiteY16" fmla="*/ 368970 h 468030"/>
                <a:gd name="connsiteX17" fmla="*/ 487680 w 487680"/>
                <a:gd name="connsiteY17" fmla="*/ 315630 h 468030"/>
                <a:gd name="connsiteX18" fmla="*/ 472440 w 487680"/>
                <a:gd name="connsiteY18" fmla="*/ 193710 h 468030"/>
                <a:gd name="connsiteX19" fmla="*/ 457200 w 487680"/>
                <a:gd name="connsiteY19" fmla="*/ 155610 h 468030"/>
                <a:gd name="connsiteX20" fmla="*/ 449580 w 487680"/>
                <a:gd name="connsiteY20" fmla="*/ 125130 h 468030"/>
                <a:gd name="connsiteX21" fmla="*/ 441960 w 487680"/>
                <a:gd name="connsiteY21" fmla="*/ 87030 h 468030"/>
                <a:gd name="connsiteX22" fmla="*/ 426720 w 487680"/>
                <a:gd name="connsiteY22" fmla="*/ 64170 h 468030"/>
                <a:gd name="connsiteX23" fmla="*/ 396240 w 487680"/>
                <a:gd name="connsiteY23" fmla="*/ 56550 h 468030"/>
                <a:gd name="connsiteX24" fmla="*/ 152400 w 487680"/>
                <a:gd name="connsiteY24" fmla="*/ 56550 h 468030"/>
                <a:gd name="connsiteX25" fmla="*/ 91440 w 487680"/>
                <a:gd name="connsiteY25" fmla="*/ 56550 h 46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87680" h="468030">
                  <a:moveTo>
                    <a:pt x="91440" y="56550"/>
                  </a:moveTo>
                  <a:cubicBezTo>
                    <a:pt x="73660" y="57820"/>
                    <a:pt x="59539" y="57260"/>
                    <a:pt x="45720" y="64170"/>
                  </a:cubicBezTo>
                  <a:cubicBezTo>
                    <a:pt x="29978" y="72041"/>
                    <a:pt x="26632" y="105251"/>
                    <a:pt x="22860" y="117510"/>
                  </a:cubicBezTo>
                  <a:cubicBezTo>
                    <a:pt x="15774" y="140541"/>
                    <a:pt x="0" y="186090"/>
                    <a:pt x="0" y="186090"/>
                  </a:cubicBezTo>
                  <a:cubicBezTo>
                    <a:pt x="2540" y="198790"/>
                    <a:pt x="3072" y="212063"/>
                    <a:pt x="7620" y="224190"/>
                  </a:cubicBezTo>
                  <a:cubicBezTo>
                    <a:pt x="10836" y="232765"/>
                    <a:pt x="18764" y="238859"/>
                    <a:pt x="22860" y="247050"/>
                  </a:cubicBezTo>
                  <a:cubicBezTo>
                    <a:pt x="54408" y="310146"/>
                    <a:pt x="2044" y="227256"/>
                    <a:pt x="45720" y="292770"/>
                  </a:cubicBezTo>
                  <a:cubicBezTo>
                    <a:pt x="48260" y="315630"/>
                    <a:pt x="50087" y="338580"/>
                    <a:pt x="53340" y="361350"/>
                  </a:cubicBezTo>
                  <a:cubicBezTo>
                    <a:pt x="55172" y="374171"/>
                    <a:pt x="53009" y="389227"/>
                    <a:pt x="60960" y="399450"/>
                  </a:cubicBezTo>
                  <a:cubicBezTo>
                    <a:pt x="72205" y="413908"/>
                    <a:pt x="92027" y="418940"/>
                    <a:pt x="106680" y="429930"/>
                  </a:cubicBezTo>
                  <a:cubicBezTo>
                    <a:pt x="144486" y="458285"/>
                    <a:pt x="126593" y="445745"/>
                    <a:pt x="160020" y="468030"/>
                  </a:cubicBezTo>
                  <a:cubicBezTo>
                    <a:pt x="220980" y="465490"/>
                    <a:pt x="282190" y="466481"/>
                    <a:pt x="342900" y="460410"/>
                  </a:cubicBezTo>
                  <a:cubicBezTo>
                    <a:pt x="358885" y="458812"/>
                    <a:pt x="388620" y="445170"/>
                    <a:pt x="388620" y="445170"/>
                  </a:cubicBezTo>
                  <a:cubicBezTo>
                    <a:pt x="396240" y="437550"/>
                    <a:pt x="404581" y="430589"/>
                    <a:pt x="411480" y="422310"/>
                  </a:cubicBezTo>
                  <a:cubicBezTo>
                    <a:pt x="417343" y="415275"/>
                    <a:pt x="419569" y="405171"/>
                    <a:pt x="426720" y="399450"/>
                  </a:cubicBezTo>
                  <a:cubicBezTo>
                    <a:pt x="432992" y="394432"/>
                    <a:pt x="441960" y="394370"/>
                    <a:pt x="449580" y="391830"/>
                  </a:cubicBezTo>
                  <a:cubicBezTo>
                    <a:pt x="452120" y="384210"/>
                    <a:pt x="454036" y="376353"/>
                    <a:pt x="457200" y="368970"/>
                  </a:cubicBezTo>
                  <a:cubicBezTo>
                    <a:pt x="468801" y="341900"/>
                    <a:pt x="472375" y="338588"/>
                    <a:pt x="487680" y="315630"/>
                  </a:cubicBezTo>
                  <a:cubicBezTo>
                    <a:pt x="484070" y="272312"/>
                    <a:pt x="485807" y="233812"/>
                    <a:pt x="472440" y="193710"/>
                  </a:cubicBezTo>
                  <a:cubicBezTo>
                    <a:pt x="468115" y="180734"/>
                    <a:pt x="461525" y="168586"/>
                    <a:pt x="457200" y="155610"/>
                  </a:cubicBezTo>
                  <a:cubicBezTo>
                    <a:pt x="453888" y="145675"/>
                    <a:pt x="451852" y="135353"/>
                    <a:pt x="449580" y="125130"/>
                  </a:cubicBezTo>
                  <a:cubicBezTo>
                    <a:pt x="446770" y="112487"/>
                    <a:pt x="446508" y="99157"/>
                    <a:pt x="441960" y="87030"/>
                  </a:cubicBezTo>
                  <a:cubicBezTo>
                    <a:pt x="438744" y="78455"/>
                    <a:pt x="434340" y="69250"/>
                    <a:pt x="426720" y="64170"/>
                  </a:cubicBezTo>
                  <a:cubicBezTo>
                    <a:pt x="418006" y="58361"/>
                    <a:pt x="406400" y="59090"/>
                    <a:pt x="396240" y="56550"/>
                  </a:cubicBezTo>
                  <a:cubicBezTo>
                    <a:pt x="311416" y="0"/>
                    <a:pt x="386789" y="43528"/>
                    <a:pt x="152400" y="56550"/>
                  </a:cubicBezTo>
                  <a:cubicBezTo>
                    <a:pt x="134647" y="57536"/>
                    <a:pt x="109220" y="55280"/>
                    <a:pt x="91440" y="5655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2" name="그림 11" descr="noun_68177_cc.png"/>
          <p:cNvPicPr>
            <a:picLocks noChangeAspect="1"/>
          </p:cNvPicPr>
          <p:nvPr/>
        </p:nvPicPr>
        <p:blipFill>
          <a:blip r:embed="rId3" cstate="print">
            <a:lum bright="40000"/>
          </a:blip>
          <a:srcRect l="17639" r="18861" b="17242"/>
          <a:stretch>
            <a:fillRect/>
          </a:stretch>
        </p:blipFill>
        <p:spPr>
          <a:xfrm>
            <a:off x="838200" y="3932420"/>
            <a:ext cx="1295400" cy="16882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68149" y="1748135"/>
            <a:ext cx="2589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상류층의 중년 남성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68149" y="2205335"/>
            <a:ext cx="277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자수성가형의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사업가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48400" y="1280160"/>
            <a:ext cx="4068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냉소적이고 매우 현실적인 인물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48400" y="2208312"/>
            <a:ext cx="3328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가족구성원에게 무관심함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68149" y="4343400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성당 유년부 교사로 첫 만남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68149" y="4800600"/>
            <a:ext cx="3151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젊은 시절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'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좋아함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72400" y="4343400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세상물정에 어두움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이등변 삼각형 19"/>
          <p:cNvSpPr/>
          <p:nvPr/>
        </p:nvSpPr>
        <p:spPr>
          <a:xfrm rot="5400000">
            <a:off x="2562225" y="1436042"/>
            <a:ext cx="228600" cy="171450"/>
          </a:xfrm>
          <a:prstGeom prst="triangle">
            <a:avLst/>
          </a:prstGeom>
          <a:solidFill>
            <a:srgbClr val="45A0F5"/>
          </a:solidFill>
          <a:ln>
            <a:solidFill>
              <a:srgbClr val="45A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이등변 삼각형 20"/>
          <p:cNvSpPr/>
          <p:nvPr/>
        </p:nvSpPr>
        <p:spPr>
          <a:xfrm rot="5400000">
            <a:off x="5942476" y="1425267"/>
            <a:ext cx="228600" cy="171450"/>
          </a:xfrm>
          <a:prstGeom prst="triangle">
            <a:avLst/>
          </a:prstGeom>
          <a:solidFill>
            <a:srgbClr val="45A0F5"/>
          </a:solidFill>
          <a:ln>
            <a:solidFill>
              <a:srgbClr val="45A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이등변 삼각형 21"/>
          <p:cNvSpPr/>
          <p:nvPr/>
        </p:nvSpPr>
        <p:spPr>
          <a:xfrm rot="5400000">
            <a:off x="2562225" y="3990975"/>
            <a:ext cx="228600" cy="171450"/>
          </a:xfrm>
          <a:prstGeom prst="triangle">
            <a:avLst/>
          </a:prstGeom>
          <a:solidFill>
            <a:srgbClr val="45A0F5"/>
          </a:solidFill>
          <a:ln>
            <a:solidFill>
              <a:srgbClr val="45A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72400" y="3886200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가난하고 비전이 없음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68149" y="3886200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초핀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 불림</a:t>
            </a:r>
          </a:p>
        </p:txBody>
      </p:sp>
      <p:sp>
        <p:nvSpPr>
          <p:cNvPr id="25" name="이등변 삼각형 24"/>
          <p:cNvSpPr/>
          <p:nvPr/>
        </p:nvSpPr>
        <p:spPr>
          <a:xfrm rot="5400000">
            <a:off x="7466476" y="4031307"/>
            <a:ext cx="228600" cy="171450"/>
          </a:xfrm>
          <a:prstGeom prst="triangle">
            <a:avLst/>
          </a:prstGeom>
          <a:solidFill>
            <a:srgbClr val="45A0F5"/>
          </a:solidFill>
          <a:ln>
            <a:solidFill>
              <a:srgbClr val="45A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68149" y="1290935"/>
            <a:ext cx="153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남편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48400" y="1744236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약간의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강박증이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있음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09070" y="2819400"/>
            <a:ext cx="6555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남편은 손을 움직여 식탁보의 체크무늬가</a:t>
            </a:r>
            <a:endParaRPr lang="en-US" altLang="ko-KR" sz="2200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식탁 모서리 각도와 약간 어긋나 있는 걸 바로잡았고</a:t>
            </a:r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….”</a:t>
            </a:r>
            <a:endParaRPr lang="ko-KR" altLang="en-US" sz="2200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63501" y="5410200"/>
            <a:ext cx="7877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 사랑을 받아주지 않으면 재수도 그만두고 </a:t>
            </a:r>
            <a:r>
              <a:rPr lang="ko-KR" altLang="en-US" sz="2200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자원입대해버릴</a:t>
            </a:r>
            <a:r>
              <a:rPr lang="ko-KR" altLang="en-US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거라는</a:t>
            </a:r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웃기지도 않는 협박을 하며 그 아이는 그랬지</a:t>
            </a:r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  <a:endParaRPr lang="ko-KR" altLang="en-US" sz="2200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95409" y="3075217"/>
            <a:ext cx="8194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15151"/>
                </a:solidFill>
                <a:latin typeface="나눔명조 ExtraBold" pitchFamily="18" charset="-127"/>
                <a:ea typeface="나눔명조 ExtraBold" pitchFamily="18" charset="-127"/>
              </a:rPr>
              <a:t>남편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95409" y="5648527"/>
            <a:ext cx="8194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itchFamily="18" charset="-127"/>
                <a:ea typeface="나눔명조 ExtraBold" pitchFamily="18" charset="-127"/>
              </a:rPr>
              <a:t>초핀</a:t>
            </a:r>
            <a:endParaRPr lang="ko-KR" altLang="en-US" sz="2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0" y="6272784"/>
            <a:ext cx="12192000" cy="585470"/>
            <a:chOff x="0" y="6272784"/>
            <a:chExt cx="12192000" cy="585470"/>
          </a:xfrm>
        </p:grpSpPr>
        <p:sp>
          <p:nvSpPr>
            <p:cNvPr id="33" name="object 5"/>
            <p:cNvSpPr/>
            <p:nvPr/>
          </p:nvSpPr>
          <p:spPr>
            <a:xfrm>
              <a:off x="0" y="6272784"/>
              <a:ext cx="12192000" cy="585470"/>
            </a:xfrm>
            <a:custGeom>
              <a:avLst/>
              <a:gdLst/>
              <a:ahLst/>
              <a:cxnLst/>
              <a:rect l="l" t="t" r="r" b="b"/>
              <a:pathLst>
                <a:path w="12192000" h="585470">
                  <a:moveTo>
                    <a:pt x="423125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000" y="585215"/>
                  </a:lnTo>
                  <a:lnTo>
                    <a:pt x="12192000" y="288289"/>
                  </a:lnTo>
                  <a:lnTo>
                    <a:pt x="729157" y="288289"/>
                  </a:lnTo>
                  <a:lnTo>
                    <a:pt x="423125" y="0"/>
                  </a:lnTo>
                  <a:close/>
                </a:path>
                <a:path w="12192000" h="585470">
                  <a:moveTo>
                    <a:pt x="12192000" y="0"/>
                  </a:moveTo>
                  <a:lnTo>
                    <a:pt x="1035189" y="0"/>
                  </a:lnTo>
                  <a:lnTo>
                    <a:pt x="729157" y="288289"/>
                  </a:lnTo>
                  <a:lnTo>
                    <a:pt x="12192000" y="288289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A0F5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762000" y="6553200"/>
              <a:ext cx="11430000" cy="304800"/>
            </a:xfrm>
            <a:prstGeom prst="rect">
              <a:avLst/>
            </a:prstGeom>
            <a:solidFill>
              <a:srgbClr val="45A0F5"/>
            </a:solidFill>
            <a:ln>
              <a:solidFill>
                <a:srgbClr val="45A0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object 6"/>
            <p:cNvSpPr/>
            <p:nvPr/>
          </p:nvSpPr>
          <p:spPr>
            <a:xfrm>
              <a:off x="10205846" y="6431546"/>
              <a:ext cx="609600" cy="210185"/>
            </a:xfrm>
            <a:custGeom>
              <a:avLst/>
              <a:gdLst/>
              <a:ahLst/>
              <a:cxnLst/>
              <a:rect l="l" t="t" r="r" b="b"/>
              <a:pathLst>
                <a:path w="609600" h="210184">
                  <a:moveTo>
                    <a:pt x="370331" y="144932"/>
                  </a:moveTo>
                  <a:lnTo>
                    <a:pt x="235076" y="144932"/>
                  </a:lnTo>
                  <a:lnTo>
                    <a:pt x="235076" y="161391"/>
                  </a:lnTo>
                  <a:lnTo>
                    <a:pt x="350647" y="161391"/>
                  </a:lnTo>
                  <a:lnTo>
                    <a:pt x="350647" y="209626"/>
                  </a:lnTo>
                  <a:lnTo>
                    <a:pt x="370331" y="209626"/>
                  </a:lnTo>
                  <a:lnTo>
                    <a:pt x="370331" y="144932"/>
                  </a:lnTo>
                  <a:close/>
                </a:path>
                <a:path w="609600" h="210184">
                  <a:moveTo>
                    <a:pt x="52577" y="143548"/>
                  </a:moveTo>
                  <a:lnTo>
                    <a:pt x="32893" y="143548"/>
                  </a:lnTo>
                  <a:lnTo>
                    <a:pt x="32893" y="205740"/>
                  </a:lnTo>
                  <a:lnTo>
                    <a:pt x="173481" y="205740"/>
                  </a:lnTo>
                  <a:lnTo>
                    <a:pt x="173481" y="188595"/>
                  </a:lnTo>
                  <a:lnTo>
                    <a:pt x="52577" y="188595"/>
                  </a:lnTo>
                  <a:lnTo>
                    <a:pt x="52577" y="143548"/>
                  </a:lnTo>
                  <a:close/>
                </a:path>
                <a:path w="609600" h="210184">
                  <a:moveTo>
                    <a:pt x="114300" y="121386"/>
                  </a:moveTo>
                  <a:lnTo>
                    <a:pt x="94106" y="121386"/>
                  </a:lnTo>
                  <a:lnTo>
                    <a:pt x="94106" y="165735"/>
                  </a:lnTo>
                  <a:lnTo>
                    <a:pt x="114300" y="165735"/>
                  </a:lnTo>
                  <a:lnTo>
                    <a:pt x="114300" y="121386"/>
                  </a:lnTo>
                  <a:close/>
                </a:path>
                <a:path w="609600" h="210184">
                  <a:moveTo>
                    <a:pt x="198627" y="104470"/>
                  </a:moveTo>
                  <a:lnTo>
                    <a:pt x="0" y="104470"/>
                  </a:lnTo>
                  <a:lnTo>
                    <a:pt x="0" y="121386"/>
                  </a:lnTo>
                  <a:lnTo>
                    <a:pt x="198627" y="121386"/>
                  </a:lnTo>
                  <a:lnTo>
                    <a:pt x="198627" y="104470"/>
                  </a:lnTo>
                  <a:close/>
                </a:path>
                <a:path w="609600" h="210184">
                  <a:moveTo>
                    <a:pt x="475614" y="77038"/>
                  </a:moveTo>
                  <a:lnTo>
                    <a:pt x="456437" y="77038"/>
                  </a:lnTo>
                  <a:lnTo>
                    <a:pt x="456437" y="145389"/>
                  </a:lnTo>
                  <a:lnTo>
                    <a:pt x="408431" y="145389"/>
                  </a:lnTo>
                  <a:lnTo>
                    <a:pt x="408431" y="162306"/>
                  </a:lnTo>
                  <a:lnTo>
                    <a:pt x="465962" y="162191"/>
                  </a:lnTo>
                  <a:lnTo>
                    <a:pt x="507110" y="160286"/>
                  </a:lnTo>
                  <a:lnTo>
                    <a:pt x="546861" y="156133"/>
                  </a:lnTo>
                  <a:lnTo>
                    <a:pt x="546861" y="145161"/>
                  </a:lnTo>
                  <a:lnTo>
                    <a:pt x="475614" y="145161"/>
                  </a:lnTo>
                  <a:lnTo>
                    <a:pt x="475614" y="77038"/>
                  </a:lnTo>
                  <a:close/>
                </a:path>
                <a:path w="609600" h="210184">
                  <a:moveTo>
                    <a:pt x="546861" y="140360"/>
                  </a:moveTo>
                  <a:lnTo>
                    <a:pt x="501118" y="144212"/>
                  </a:lnTo>
                  <a:lnTo>
                    <a:pt x="475614" y="145161"/>
                  </a:lnTo>
                  <a:lnTo>
                    <a:pt x="546861" y="145161"/>
                  </a:lnTo>
                  <a:lnTo>
                    <a:pt x="546861" y="140360"/>
                  </a:lnTo>
                  <a:close/>
                </a:path>
                <a:path w="609600" h="210184">
                  <a:moveTo>
                    <a:pt x="527050" y="19431"/>
                  </a:moveTo>
                  <a:lnTo>
                    <a:pt x="422148" y="19431"/>
                  </a:lnTo>
                  <a:lnTo>
                    <a:pt x="422148" y="36347"/>
                  </a:lnTo>
                  <a:lnTo>
                    <a:pt x="507364" y="36347"/>
                  </a:lnTo>
                  <a:lnTo>
                    <a:pt x="507083" y="46748"/>
                  </a:lnTo>
                  <a:lnTo>
                    <a:pt x="504257" y="90425"/>
                  </a:lnTo>
                  <a:lnTo>
                    <a:pt x="498221" y="122529"/>
                  </a:lnTo>
                  <a:lnTo>
                    <a:pt x="517651" y="122529"/>
                  </a:lnTo>
                  <a:lnTo>
                    <a:pt x="524293" y="79152"/>
                  </a:lnTo>
                  <a:lnTo>
                    <a:pt x="526287" y="44577"/>
                  </a:lnTo>
                  <a:lnTo>
                    <a:pt x="526669" y="35433"/>
                  </a:lnTo>
                  <a:lnTo>
                    <a:pt x="526923" y="27051"/>
                  </a:lnTo>
                  <a:lnTo>
                    <a:pt x="527050" y="19431"/>
                  </a:lnTo>
                  <a:close/>
                </a:path>
                <a:path w="609600" h="210184">
                  <a:moveTo>
                    <a:pt x="280034" y="56007"/>
                  </a:moveTo>
                  <a:lnTo>
                    <a:pt x="262635" y="56007"/>
                  </a:lnTo>
                  <a:lnTo>
                    <a:pt x="255143" y="56997"/>
                  </a:lnTo>
                  <a:lnTo>
                    <a:pt x="221487" y="82854"/>
                  </a:lnTo>
                  <a:lnTo>
                    <a:pt x="220410" y="97269"/>
                  </a:lnTo>
                  <a:lnTo>
                    <a:pt x="221487" y="101638"/>
                  </a:lnTo>
                  <a:lnTo>
                    <a:pt x="255143" y="127711"/>
                  </a:lnTo>
                  <a:lnTo>
                    <a:pt x="262635" y="128701"/>
                  </a:lnTo>
                  <a:lnTo>
                    <a:pt x="280034" y="128701"/>
                  </a:lnTo>
                  <a:lnTo>
                    <a:pt x="315067" y="113157"/>
                  </a:lnTo>
                  <a:lnTo>
                    <a:pt x="265937" y="113157"/>
                  </a:lnTo>
                  <a:lnTo>
                    <a:pt x="261111" y="112547"/>
                  </a:lnTo>
                  <a:lnTo>
                    <a:pt x="257301" y="111328"/>
                  </a:lnTo>
                  <a:lnTo>
                    <a:pt x="253364" y="110109"/>
                  </a:lnTo>
                  <a:lnTo>
                    <a:pt x="250189" y="108508"/>
                  </a:lnTo>
                  <a:lnTo>
                    <a:pt x="240537" y="94716"/>
                  </a:lnTo>
                  <a:lnTo>
                    <a:pt x="240537" y="89535"/>
                  </a:lnTo>
                  <a:lnTo>
                    <a:pt x="265937" y="71081"/>
                  </a:lnTo>
                  <a:lnTo>
                    <a:pt x="314689" y="71081"/>
                  </a:lnTo>
                  <a:lnTo>
                    <a:pt x="314071" y="70332"/>
                  </a:lnTo>
                  <a:lnTo>
                    <a:pt x="305688" y="63627"/>
                  </a:lnTo>
                  <a:lnTo>
                    <a:pt x="300354" y="60960"/>
                  </a:lnTo>
                  <a:lnTo>
                    <a:pt x="287654" y="56997"/>
                  </a:lnTo>
                  <a:lnTo>
                    <a:pt x="280034" y="56007"/>
                  </a:lnTo>
                  <a:close/>
                </a:path>
                <a:path w="609600" h="210184">
                  <a:moveTo>
                    <a:pt x="314689" y="71081"/>
                  </a:moveTo>
                  <a:lnTo>
                    <a:pt x="277113" y="71081"/>
                  </a:lnTo>
                  <a:lnTo>
                    <a:pt x="281812" y="71704"/>
                  </a:lnTo>
                  <a:lnTo>
                    <a:pt x="285750" y="72923"/>
                  </a:lnTo>
                  <a:lnTo>
                    <a:pt x="302259" y="89535"/>
                  </a:lnTo>
                  <a:lnTo>
                    <a:pt x="302259" y="94716"/>
                  </a:lnTo>
                  <a:lnTo>
                    <a:pt x="301625" y="97269"/>
                  </a:lnTo>
                  <a:lnTo>
                    <a:pt x="299338" y="102298"/>
                  </a:lnTo>
                  <a:lnTo>
                    <a:pt x="297560" y="104546"/>
                  </a:lnTo>
                  <a:lnTo>
                    <a:pt x="295021" y="106527"/>
                  </a:lnTo>
                  <a:lnTo>
                    <a:pt x="292607" y="108508"/>
                  </a:lnTo>
                  <a:lnTo>
                    <a:pt x="289432" y="110109"/>
                  </a:lnTo>
                  <a:lnTo>
                    <a:pt x="285496" y="111328"/>
                  </a:lnTo>
                  <a:lnTo>
                    <a:pt x="281685" y="112547"/>
                  </a:lnTo>
                  <a:lnTo>
                    <a:pt x="276986" y="113157"/>
                  </a:lnTo>
                  <a:lnTo>
                    <a:pt x="315067" y="113157"/>
                  </a:lnTo>
                  <a:lnTo>
                    <a:pt x="317246" y="110490"/>
                  </a:lnTo>
                  <a:lnTo>
                    <a:pt x="321309" y="101638"/>
                  </a:lnTo>
                  <a:lnTo>
                    <a:pt x="322267" y="97269"/>
                  </a:lnTo>
                  <a:lnTo>
                    <a:pt x="322234" y="86982"/>
                  </a:lnTo>
                  <a:lnTo>
                    <a:pt x="321309" y="82854"/>
                  </a:lnTo>
                  <a:lnTo>
                    <a:pt x="317214" y="74142"/>
                  </a:lnTo>
                  <a:lnTo>
                    <a:pt x="314689" y="71081"/>
                  </a:lnTo>
                  <a:close/>
                </a:path>
                <a:path w="609600" h="210184">
                  <a:moveTo>
                    <a:pt x="330073" y="30861"/>
                  </a:moveTo>
                  <a:lnTo>
                    <a:pt x="206248" y="30861"/>
                  </a:lnTo>
                  <a:lnTo>
                    <a:pt x="206248" y="46863"/>
                  </a:lnTo>
                  <a:lnTo>
                    <a:pt x="330073" y="46863"/>
                  </a:lnTo>
                  <a:lnTo>
                    <a:pt x="330073" y="30861"/>
                  </a:lnTo>
                  <a:close/>
                </a:path>
                <a:path w="609600" h="210184">
                  <a:moveTo>
                    <a:pt x="165480" y="5715"/>
                  </a:moveTo>
                  <a:lnTo>
                    <a:pt x="33147" y="5715"/>
                  </a:lnTo>
                  <a:lnTo>
                    <a:pt x="33147" y="80695"/>
                  </a:lnTo>
                  <a:lnTo>
                    <a:pt x="165480" y="80695"/>
                  </a:lnTo>
                  <a:lnTo>
                    <a:pt x="165480" y="64008"/>
                  </a:lnTo>
                  <a:lnTo>
                    <a:pt x="53212" y="64008"/>
                  </a:lnTo>
                  <a:lnTo>
                    <a:pt x="53212" y="23317"/>
                  </a:lnTo>
                  <a:lnTo>
                    <a:pt x="165480" y="23317"/>
                  </a:lnTo>
                  <a:lnTo>
                    <a:pt x="165480" y="5715"/>
                  </a:lnTo>
                  <a:close/>
                </a:path>
                <a:path w="609600" h="210184">
                  <a:moveTo>
                    <a:pt x="165480" y="23317"/>
                  </a:moveTo>
                  <a:lnTo>
                    <a:pt x="145287" y="23317"/>
                  </a:lnTo>
                  <a:lnTo>
                    <a:pt x="145287" y="64008"/>
                  </a:lnTo>
                  <a:lnTo>
                    <a:pt x="165480" y="64008"/>
                  </a:lnTo>
                  <a:lnTo>
                    <a:pt x="165480" y="23317"/>
                  </a:lnTo>
                  <a:close/>
                </a:path>
                <a:path w="609600" h="210184">
                  <a:moveTo>
                    <a:pt x="303656" y="457"/>
                  </a:moveTo>
                  <a:lnTo>
                    <a:pt x="234314" y="457"/>
                  </a:lnTo>
                  <a:lnTo>
                    <a:pt x="234314" y="16459"/>
                  </a:lnTo>
                  <a:lnTo>
                    <a:pt x="303656" y="16459"/>
                  </a:lnTo>
                  <a:lnTo>
                    <a:pt x="303656" y="457"/>
                  </a:lnTo>
                  <a:close/>
                </a:path>
                <a:path w="609600" h="210184">
                  <a:moveTo>
                    <a:pt x="576199" y="228"/>
                  </a:moveTo>
                  <a:lnTo>
                    <a:pt x="557149" y="228"/>
                  </a:lnTo>
                  <a:lnTo>
                    <a:pt x="557149" y="208927"/>
                  </a:lnTo>
                  <a:lnTo>
                    <a:pt x="576199" y="208927"/>
                  </a:lnTo>
                  <a:lnTo>
                    <a:pt x="576199" y="99656"/>
                  </a:lnTo>
                  <a:lnTo>
                    <a:pt x="609346" y="99656"/>
                  </a:lnTo>
                  <a:lnTo>
                    <a:pt x="609346" y="82753"/>
                  </a:lnTo>
                  <a:lnTo>
                    <a:pt x="576199" y="82753"/>
                  </a:lnTo>
                  <a:lnTo>
                    <a:pt x="576199" y="228"/>
                  </a:lnTo>
                  <a:close/>
                </a:path>
                <a:path w="609600" h="210184">
                  <a:moveTo>
                    <a:pt x="370331" y="0"/>
                  </a:moveTo>
                  <a:lnTo>
                    <a:pt x="350647" y="0"/>
                  </a:lnTo>
                  <a:lnTo>
                    <a:pt x="350647" y="133045"/>
                  </a:lnTo>
                  <a:lnTo>
                    <a:pt x="370331" y="133045"/>
                  </a:lnTo>
                  <a:lnTo>
                    <a:pt x="370331" y="78409"/>
                  </a:lnTo>
                  <a:lnTo>
                    <a:pt x="403225" y="78409"/>
                  </a:lnTo>
                  <a:lnTo>
                    <a:pt x="403225" y="60807"/>
                  </a:lnTo>
                  <a:lnTo>
                    <a:pt x="370331" y="60807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object 7"/>
            <p:cNvSpPr/>
            <p:nvPr/>
          </p:nvSpPr>
          <p:spPr>
            <a:xfrm>
              <a:off x="10875264" y="6431775"/>
              <a:ext cx="580390" cy="208915"/>
            </a:xfrm>
            <a:custGeom>
              <a:avLst/>
              <a:gdLst/>
              <a:ahLst/>
              <a:cxnLst/>
              <a:rect l="l" t="t" r="r" b="b"/>
              <a:pathLst>
                <a:path w="580390" h="208915">
                  <a:moveTo>
                    <a:pt x="550671" y="141960"/>
                  </a:moveTo>
                  <a:lnTo>
                    <a:pt x="505856" y="145921"/>
                  </a:lnTo>
                  <a:lnTo>
                    <a:pt x="461899" y="147548"/>
                  </a:lnTo>
                  <a:lnTo>
                    <a:pt x="453516" y="147675"/>
                  </a:lnTo>
                  <a:lnTo>
                    <a:pt x="404113" y="147675"/>
                  </a:lnTo>
                  <a:lnTo>
                    <a:pt x="404113" y="164820"/>
                  </a:lnTo>
                  <a:lnTo>
                    <a:pt x="458723" y="164704"/>
                  </a:lnTo>
                  <a:lnTo>
                    <a:pt x="499617" y="163093"/>
                  </a:lnTo>
                  <a:lnTo>
                    <a:pt x="543305" y="159486"/>
                  </a:lnTo>
                  <a:lnTo>
                    <a:pt x="550671" y="158419"/>
                  </a:lnTo>
                  <a:lnTo>
                    <a:pt x="550671" y="141960"/>
                  </a:lnTo>
                  <a:close/>
                </a:path>
                <a:path w="580390" h="208915">
                  <a:moveTo>
                    <a:pt x="255015" y="141274"/>
                  </a:moveTo>
                  <a:lnTo>
                    <a:pt x="234822" y="141274"/>
                  </a:lnTo>
                  <a:lnTo>
                    <a:pt x="234822" y="204596"/>
                  </a:lnTo>
                  <a:lnTo>
                    <a:pt x="365378" y="204596"/>
                  </a:lnTo>
                  <a:lnTo>
                    <a:pt x="365378" y="187439"/>
                  </a:lnTo>
                  <a:lnTo>
                    <a:pt x="255015" y="187439"/>
                  </a:lnTo>
                  <a:lnTo>
                    <a:pt x="255015" y="141274"/>
                  </a:lnTo>
                  <a:close/>
                </a:path>
                <a:path w="580390" h="208915">
                  <a:moveTo>
                    <a:pt x="360806" y="0"/>
                  </a:moveTo>
                  <a:lnTo>
                    <a:pt x="341121" y="0"/>
                  </a:lnTo>
                  <a:lnTo>
                    <a:pt x="341121" y="151790"/>
                  </a:lnTo>
                  <a:lnTo>
                    <a:pt x="360806" y="151790"/>
                  </a:lnTo>
                  <a:lnTo>
                    <a:pt x="360806" y="84581"/>
                  </a:lnTo>
                  <a:lnTo>
                    <a:pt x="393700" y="84581"/>
                  </a:lnTo>
                  <a:lnTo>
                    <a:pt x="393700" y="66979"/>
                  </a:lnTo>
                  <a:lnTo>
                    <a:pt x="360806" y="66979"/>
                  </a:lnTo>
                  <a:lnTo>
                    <a:pt x="360806" y="0"/>
                  </a:lnTo>
                  <a:close/>
                </a:path>
                <a:path w="580390" h="208915">
                  <a:moveTo>
                    <a:pt x="306756" y="28574"/>
                  </a:moveTo>
                  <a:lnTo>
                    <a:pt x="285368" y="28574"/>
                  </a:lnTo>
                  <a:lnTo>
                    <a:pt x="282203" y="43776"/>
                  </a:lnTo>
                  <a:lnTo>
                    <a:pt x="276717" y="57835"/>
                  </a:lnTo>
                  <a:lnTo>
                    <a:pt x="246753" y="93049"/>
                  </a:lnTo>
                  <a:lnTo>
                    <a:pt x="199389" y="116585"/>
                  </a:lnTo>
                  <a:lnTo>
                    <a:pt x="211327" y="131444"/>
                  </a:lnTo>
                  <a:lnTo>
                    <a:pt x="251967" y="111201"/>
                  </a:lnTo>
                  <a:lnTo>
                    <a:pt x="281812" y="83883"/>
                  </a:lnTo>
                  <a:lnTo>
                    <a:pt x="300862" y="50406"/>
                  </a:lnTo>
                  <a:lnTo>
                    <a:pt x="306212" y="31689"/>
                  </a:lnTo>
                  <a:lnTo>
                    <a:pt x="306756" y="28574"/>
                  </a:lnTo>
                  <a:close/>
                </a:path>
                <a:path w="580390" h="208915">
                  <a:moveTo>
                    <a:pt x="308990" y="11887"/>
                  </a:moveTo>
                  <a:lnTo>
                    <a:pt x="292766" y="12230"/>
                  </a:lnTo>
                  <a:lnTo>
                    <a:pt x="211581" y="12344"/>
                  </a:lnTo>
                  <a:lnTo>
                    <a:pt x="211581" y="29260"/>
                  </a:lnTo>
                  <a:lnTo>
                    <a:pt x="258063" y="29146"/>
                  </a:lnTo>
                  <a:lnTo>
                    <a:pt x="278530" y="28782"/>
                  </a:lnTo>
                  <a:lnTo>
                    <a:pt x="285368" y="28574"/>
                  </a:lnTo>
                  <a:lnTo>
                    <a:pt x="306756" y="28574"/>
                  </a:lnTo>
                  <a:lnTo>
                    <a:pt x="307917" y="21924"/>
                  </a:lnTo>
                  <a:lnTo>
                    <a:pt x="308990" y="11887"/>
                  </a:lnTo>
                  <a:close/>
                </a:path>
                <a:path w="580390" h="208915">
                  <a:moveTo>
                    <a:pt x="56006" y="139903"/>
                  </a:moveTo>
                  <a:lnTo>
                    <a:pt x="35940" y="139903"/>
                  </a:lnTo>
                  <a:lnTo>
                    <a:pt x="35940" y="204596"/>
                  </a:lnTo>
                  <a:lnTo>
                    <a:pt x="171068" y="204596"/>
                  </a:lnTo>
                  <a:lnTo>
                    <a:pt x="171068" y="187439"/>
                  </a:lnTo>
                  <a:lnTo>
                    <a:pt x="56006" y="187439"/>
                  </a:lnTo>
                  <a:lnTo>
                    <a:pt x="56006" y="139903"/>
                  </a:lnTo>
                  <a:close/>
                </a:path>
                <a:path w="580390" h="208915">
                  <a:moveTo>
                    <a:pt x="166242" y="0"/>
                  </a:moveTo>
                  <a:lnTo>
                    <a:pt x="146811" y="0"/>
                  </a:lnTo>
                  <a:lnTo>
                    <a:pt x="146811" y="150875"/>
                  </a:lnTo>
                  <a:lnTo>
                    <a:pt x="166242" y="150875"/>
                  </a:lnTo>
                  <a:lnTo>
                    <a:pt x="166242" y="0"/>
                  </a:lnTo>
                  <a:close/>
                </a:path>
                <a:path w="580390" h="208915">
                  <a:moveTo>
                    <a:pt x="61849" y="8915"/>
                  </a:moveTo>
                  <a:lnTo>
                    <a:pt x="46354" y="8915"/>
                  </a:lnTo>
                  <a:lnTo>
                    <a:pt x="39242" y="10248"/>
                  </a:lnTo>
                  <a:lnTo>
                    <a:pt x="6857" y="34366"/>
                  </a:lnTo>
                  <a:lnTo>
                    <a:pt x="4190" y="40919"/>
                  </a:lnTo>
                  <a:lnTo>
                    <a:pt x="1396" y="47472"/>
                  </a:lnTo>
                  <a:lnTo>
                    <a:pt x="0" y="54559"/>
                  </a:lnTo>
                  <a:lnTo>
                    <a:pt x="0" y="69646"/>
                  </a:lnTo>
                  <a:lnTo>
                    <a:pt x="1396" y="76580"/>
                  </a:lnTo>
                  <a:lnTo>
                    <a:pt x="4190" y="82981"/>
                  </a:lnTo>
                  <a:lnTo>
                    <a:pt x="6857" y="89382"/>
                  </a:lnTo>
                  <a:lnTo>
                    <a:pt x="39242" y="113195"/>
                  </a:lnTo>
                  <a:lnTo>
                    <a:pt x="46354" y="114528"/>
                  </a:lnTo>
                  <a:lnTo>
                    <a:pt x="61849" y="114528"/>
                  </a:lnTo>
                  <a:lnTo>
                    <a:pt x="69087" y="113195"/>
                  </a:lnTo>
                  <a:lnTo>
                    <a:pt x="82422" y="107861"/>
                  </a:lnTo>
                  <a:lnTo>
                    <a:pt x="88264" y="104190"/>
                  </a:lnTo>
                  <a:lnTo>
                    <a:pt x="95820" y="96913"/>
                  </a:lnTo>
                  <a:lnTo>
                    <a:pt x="49656" y="96913"/>
                  </a:lnTo>
                  <a:lnTo>
                    <a:pt x="45084" y="96050"/>
                  </a:lnTo>
                  <a:lnTo>
                    <a:pt x="36829" y="92557"/>
                  </a:lnTo>
                  <a:lnTo>
                    <a:pt x="33274" y="90157"/>
                  </a:lnTo>
                  <a:lnTo>
                    <a:pt x="30352" y="87121"/>
                  </a:lnTo>
                  <a:lnTo>
                    <a:pt x="27304" y="84086"/>
                  </a:lnTo>
                  <a:lnTo>
                    <a:pt x="25018" y="80403"/>
                  </a:lnTo>
                  <a:lnTo>
                    <a:pt x="23494" y="76072"/>
                  </a:lnTo>
                  <a:lnTo>
                    <a:pt x="21843" y="71742"/>
                  </a:lnTo>
                  <a:lnTo>
                    <a:pt x="21081" y="67068"/>
                  </a:lnTo>
                  <a:lnTo>
                    <a:pt x="21081" y="56743"/>
                  </a:lnTo>
                  <a:lnTo>
                    <a:pt x="21843" y="51879"/>
                  </a:lnTo>
                  <a:lnTo>
                    <a:pt x="23494" y="47472"/>
                  </a:lnTo>
                  <a:lnTo>
                    <a:pt x="25018" y="43065"/>
                  </a:lnTo>
                  <a:lnTo>
                    <a:pt x="27304" y="39268"/>
                  </a:lnTo>
                  <a:lnTo>
                    <a:pt x="30352" y="36080"/>
                  </a:lnTo>
                  <a:lnTo>
                    <a:pt x="33274" y="32892"/>
                  </a:lnTo>
                  <a:lnTo>
                    <a:pt x="36829" y="30416"/>
                  </a:lnTo>
                  <a:lnTo>
                    <a:pt x="40893" y="28676"/>
                  </a:lnTo>
                  <a:lnTo>
                    <a:pt x="45084" y="26923"/>
                  </a:lnTo>
                  <a:lnTo>
                    <a:pt x="49656" y="26060"/>
                  </a:lnTo>
                  <a:lnTo>
                    <a:pt x="95192" y="26060"/>
                  </a:lnTo>
                  <a:lnTo>
                    <a:pt x="88264" y="19278"/>
                  </a:lnTo>
                  <a:lnTo>
                    <a:pt x="82422" y="15582"/>
                  </a:lnTo>
                  <a:lnTo>
                    <a:pt x="69087" y="10248"/>
                  </a:lnTo>
                  <a:lnTo>
                    <a:pt x="61849" y="8915"/>
                  </a:lnTo>
                  <a:close/>
                </a:path>
                <a:path w="580390" h="208915">
                  <a:moveTo>
                    <a:pt x="95192" y="26060"/>
                  </a:moveTo>
                  <a:lnTo>
                    <a:pt x="59689" y="26060"/>
                  </a:lnTo>
                  <a:lnTo>
                    <a:pt x="64261" y="26923"/>
                  </a:lnTo>
                  <a:lnTo>
                    <a:pt x="68448" y="28727"/>
                  </a:lnTo>
                  <a:lnTo>
                    <a:pt x="72516" y="30416"/>
                  </a:lnTo>
                  <a:lnTo>
                    <a:pt x="76072" y="32892"/>
                  </a:lnTo>
                  <a:lnTo>
                    <a:pt x="78993" y="36080"/>
                  </a:lnTo>
                  <a:lnTo>
                    <a:pt x="82041" y="39268"/>
                  </a:lnTo>
                  <a:lnTo>
                    <a:pt x="84327" y="43065"/>
                  </a:lnTo>
                  <a:lnTo>
                    <a:pt x="87629" y="51879"/>
                  </a:lnTo>
                  <a:lnTo>
                    <a:pt x="88518" y="56743"/>
                  </a:lnTo>
                  <a:lnTo>
                    <a:pt x="88518" y="67068"/>
                  </a:lnTo>
                  <a:lnTo>
                    <a:pt x="87629" y="71742"/>
                  </a:lnTo>
                  <a:lnTo>
                    <a:pt x="84327" y="80403"/>
                  </a:lnTo>
                  <a:lnTo>
                    <a:pt x="82041" y="84086"/>
                  </a:lnTo>
                  <a:lnTo>
                    <a:pt x="78993" y="87121"/>
                  </a:lnTo>
                  <a:lnTo>
                    <a:pt x="76072" y="90157"/>
                  </a:lnTo>
                  <a:lnTo>
                    <a:pt x="72516" y="92557"/>
                  </a:lnTo>
                  <a:lnTo>
                    <a:pt x="68325" y="94297"/>
                  </a:lnTo>
                  <a:lnTo>
                    <a:pt x="64261" y="96050"/>
                  </a:lnTo>
                  <a:lnTo>
                    <a:pt x="59689" y="96913"/>
                  </a:lnTo>
                  <a:lnTo>
                    <a:pt x="95820" y="96913"/>
                  </a:lnTo>
                  <a:lnTo>
                    <a:pt x="97916" y="94894"/>
                  </a:lnTo>
                  <a:lnTo>
                    <a:pt x="101726" y="89382"/>
                  </a:lnTo>
                  <a:lnTo>
                    <a:pt x="107314" y="76580"/>
                  </a:lnTo>
                  <a:lnTo>
                    <a:pt x="108584" y="69646"/>
                  </a:lnTo>
                  <a:lnTo>
                    <a:pt x="108584" y="54559"/>
                  </a:lnTo>
                  <a:lnTo>
                    <a:pt x="107314" y="47472"/>
                  </a:lnTo>
                  <a:lnTo>
                    <a:pt x="101726" y="34366"/>
                  </a:lnTo>
                  <a:lnTo>
                    <a:pt x="97916" y="28727"/>
                  </a:lnTo>
                  <a:lnTo>
                    <a:pt x="95192" y="26060"/>
                  </a:lnTo>
                  <a:close/>
                </a:path>
                <a:path w="580390" h="208915">
                  <a:moveTo>
                    <a:pt x="479932" y="12572"/>
                  </a:moveTo>
                  <a:lnTo>
                    <a:pt x="463550" y="12572"/>
                  </a:lnTo>
                  <a:lnTo>
                    <a:pt x="456183" y="13906"/>
                  </a:lnTo>
                  <a:lnTo>
                    <a:pt x="442849" y="19240"/>
                  </a:lnTo>
                  <a:lnTo>
                    <a:pt x="437133" y="22936"/>
                  </a:lnTo>
                  <a:lnTo>
                    <a:pt x="432561" y="27660"/>
                  </a:lnTo>
                  <a:lnTo>
                    <a:pt x="427862" y="32384"/>
                  </a:lnTo>
                  <a:lnTo>
                    <a:pt x="424306" y="37985"/>
                  </a:lnTo>
                  <a:lnTo>
                    <a:pt x="421735" y="44548"/>
                  </a:lnTo>
                  <a:lnTo>
                    <a:pt x="419353" y="50939"/>
                  </a:lnTo>
                  <a:lnTo>
                    <a:pt x="418144" y="57578"/>
                  </a:lnTo>
                  <a:lnTo>
                    <a:pt x="418146" y="73180"/>
                  </a:lnTo>
                  <a:lnTo>
                    <a:pt x="432561" y="103098"/>
                  </a:lnTo>
                  <a:lnTo>
                    <a:pt x="437133" y="107822"/>
                  </a:lnTo>
                  <a:lnTo>
                    <a:pt x="442849" y="111518"/>
                  </a:lnTo>
                  <a:lnTo>
                    <a:pt x="456183" y="116852"/>
                  </a:lnTo>
                  <a:lnTo>
                    <a:pt x="463550" y="118186"/>
                  </a:lnTo>
                  <a:lnTo>
                    <a:pt x="479932" y="118186"/>
                  </a:lnTo>
                  <a:lnTo>
                    <a:pt x="487425" y="116852"/>
                  </a:lnTo>
                  <a:lnTo>
                    <a:pt x="500760" y="111518"/>
                  </a:lnTo>
                  <a:lnTo>
                    <a:pt x="506475" y="107822"/>
                  </a:lnTo>
                  <a:lnTo>
                    <a:pt x="511047" y="103098"/>
                  </a:lnTo>
                  <a:lnTo>
                    <a:pt x="513094" y="101041"/>
                  </a:lnTo>
                  <a:lnTo>
                    <a:pt x="471804" y="101041"/>
                  </a:lnTo>
                  <a:lnTo>
                    <a:pt x="464419" y="100440"/>
                  </a:lnTo>
                  <a:lnTo>
                    <a:pt x="438150" y="65379"/>
                  </a:lnTo>
                  <a:lnTo>
                    <a:pt x="438719" y="57578"/>
                  </a:lnTo>
                  <a:lnTo>
                    <a:pt x="471804" y="29717"/>
                  </a:lnTo>
                  <a:lnTo>
                    <a:pt x="513094" y="29717"/>
                  </a:lnTo>
                  <a:lnTo>
                    <a:pt x="511047" y="27660"/>
                  </a:lnTo>
                  <a:lnTo>
                    <a:pt x="506475" y="22936"/>
                  </a:lnTo>
                  <a:lnTo>
                    <a:pt x="500760" y="19240"/>
                  </a:lnTo>
                  <a:lnTo>
                    <a:pt x="487425" y="13906"/>
                  </a:lnTo>
                  <a:lnTo>
                    <a:pt x="479932" y="12572"/>
                  </a:lnTo>
                  <a:close/>
                </a:path>
                <a:path w="580390" h="208915">
                  <a:moveTo>
                    <a:pt x="513094" y="29717"/>
                  </a:moveTo>
                  <a:lnTo>
                    <a:pt x="471804" y="29717"/>
                  </a:lnTo>
                  <a:lnTo>
                    <a:pt x="479135" y="30318"/>
                  </a:lnTo>
                  <a:lnTo>
                    <a:pt x="485679" y="32118"/>
                  </a:lnTo>
                  <a:lnTo>
                    <a:pt x="505332" y="65379"/>
                  </a:lnTo>
                  <a:lnTo>
                    <a:pt x="504781" y="73180"/>
                  </a:lnTo>
                  <a:lnTo>
                    <a:pt x="471804" y="101041"/>
                  </a:lnTo>
                  <a:lnTo>
                    <a:pt x="513094" y="101041"/>
                  </a:lnTo>
                  <a:lnTo>
                    <a:pt x="515746" y="98374"/>
                  </a:lnTo>
                  <a:lnTo>
                    <a:pt x="519302" y="92773"/>
                  </a:lnTo>
                  <a:lnTo>
                    <a:pt x="521751" y="86205"/>
                  </a:lnTo>
                  <a:lnTo>
                    <a:pt x="524255" y="79819"/>
                  </a:lnTo>
                  <a:lnTo>
                    <a:pt x="525463" y="73180"/>
                  </a:lnTo>
                  <a:lnTo>
                    <a:pt x="525465" y="57578"/>
                  </a:lnTo>
                  <a:lnTo>
                    <a:pt x="524255" y="50939"/>
                  </a:lnTo>
                  <a:lnTo>
                    <a:pt x="521715" y="44462"/>
                  </a:lnTo>
                  <a:lnTo>
                    <a:pt x="519302" y="37985"/>
                  </a:lnTo>
                  <a:lnTo>
                    <a:pt x="515746" y="32384"/>
                  </a:lnTo>
                  <a:lnTo>
                    <a:pt x="513094" y="29717"/>
                  </a:lnTo>
                  <a:close/>
                </a:path>
                <a:path w="580390" h="208915">
                  <a:moveTo>
                    <a:pt x="580389" y="0"/>
                  </a:moveTo>
                  <a:lnTo>
                    <a:pt x="561339" y="0"/>
                  </a:lnTo>
                  <a:lnTo>
                    <a:pt x="561339" y="208699"/>
                  </a:lnTo>
                  <a:lnTo>
                    <a:pt x="580389" y="208699"/>
                  </a:lnTo>
                  <a:lnTo>
                    <a:pt x="5803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object 8"/>
            <p:cNvSpPr/>
            <p:nvPr/>
          </p:nvSpPr>
          <p:spPr>
            <a:xfrm>
              <a:off x="11536680" y="6431775"/>
              <a:ext cx="374650" cy="208915"/>
            </a:xfrm>
            <a:custGeom>
              <a:avLst/>
              <a:gdLst/>
              <a:ahLst/>
              <a:cxnLst/>
              <a:rect l="l" t="t" r="r" b="b"/>
              <a:pathLst>
                <a:path w="374650" h="208915">
                  <a:moveTo>
                    <a:pt x="254380" y="73367"/>
                  </a:moveTo>
                  <a:lnTo>
                    <a:pt x="241935" y="73367"/>
                  </a:lnTo>
                  <a:lnTo>
                    <a:pt x="236093" y="74485"/>
                  </a:lnTo>
                  <a:lnTo>
                    <a:pt x="207772" y="100190"/>
                  </a:lnTo>
                  <a:lnTo>
                    <a:pt x="204470" y="111721"/>
                  </a:lnTo>
                  <a:lnTo>
                    <a:pt x="204470" y="124713"/>
                  </a:lnTo>
                  <a:lnTo>
                    <a:pt x="225425" y="157213"/>
                  </a:lnTo>
                  <a:lnTo>
                    <a:pt x="241935" y="162763"/>
                  </a:lnTo>
                  <a:lnTo>
                    <a:pt x="254380" y="162763"/>
                  </a:lnTo>
                  <a:lnTo>
                    <a:pt x="260223" y="161645"/>
                  </a:lnTo>
                  <a:lnTo>
                    <a:pt x="270891" y="157213"/>
                  </a:lnTo>
                  <a:lnTo>
                    <a:pt x="275463" y="154165"/>
                  </a:lnTo>
                  <a:lnTo>
                    <a:pt x="279400" y="150266"/>
                  </a:lnTo>
                  <a:lnTo>
                    <a:pt x="283464" y="146367"/>
                  </a:lnTo>
                  <a:lnTo>
                    <a:pt x="283950" y="145618"/>
                  </a:lnTo>
                  <a:lnTo>
                    <a:pt x="240792" y="145618"/>
                  </a:lnTo>
                  <a:lnTo>
                    <a:pt x="234823" y="143179"/>
                  </a:lnTo>
                  <a:lnTo>
                    <a:pt x="225678" y="133426"/>
                  </a:lnTo>
                  <a:lnTo>
                    <a:pt x="223393" y="126784"/>
                  </a:lnTo>
                  <a:lnTo>
                    <a:pt x="223393" y="109880"/>
                  </a:lnTo>
                  <a:lnTo>
                    <a:pt x="225678" y="103174"/>
                  </a:lnTo>
                  <a:lnTo>
                    <a:pt x="234823" y="93408"/>
                  </a:lnTo>
                  <a:lnTo>
                    <a:pt x="240792" y="90982"/>
                  </a:lnTo>
                  <a:lnTo>
                    <a:pt x="284125" y="90982"/>
                  </a:lnTo>
                  <a:lnTo>
                    <a:pt x="283464" y="89954"/>
                  </a:lnTo>
                  <a:lnTo>
                    <a:pt x="279400" y="85978"/>
                  </a:lnTo>
                  <a:lnTo>
                    <a:pt x="275463" y="82003"/>
                  </a:lnTo>
                  <a:lnTo>
                    <a:pt x="270891" y="78917"/>
                  </a:lnTo>
                  <a:lnTo>
                    <a:pt x="260223" y="74485"/>
                  </a:lnTo>
                  <a:lnTo>
                    <a:pt x="254380" y="73367"/>
                  </a:lnTo>
                  <a:close/>
                </a:path>
                <a:path w="374650" h="208915">
                  <a:moveTo>
                    <a:pt x="284125" y="90982"/>
                  </a:moveTo>
                  <a:lnTo>
                    <a:pt x="255397" y="90982"/>
                  </a:lnTo>
                  <a:lnTo>
                    <a:pt x="261493" y="93408"/>
                  </a:lnTo>
                  <a:lnTo>
                    <a:pt x="266065" y="98297"/>
                  </a:lnTo>
                  <a:lnTo>
                    <a:pt x="270764" y="103174"/>
                  </a:lnTo>
                  <a:lnTo>
                    <a:pt x="273050" y="109880"/>
                  </a:lnTo>
                  <a:lnTo>
                    <a:pt x="273050" y="126784"/>
                  </a:lnTo>
                  <a:lnTo>
                    <a:pt x="270764" y="133426"/>
                  </a:lnTo>
                  <a:lnTo>
                    <a:pt x="266065" y="138290"/>
                  </a:lnTo>
                  <a:lnTo>
                    <a:pt x="261493" y="143179"/>
                  </a:lnTo>
                  <a:lnTo>
                    <a:pt x="255397" y="145618"/>
                  </a:lnTo>
                  <a:lnTo>
                    <a:pt x="283950" y="145618"/>
                  </a:lnTo>
                  <a:lnTo>
                    <a:pt x="286512" y="141668"/>
                  </a:lnTo>
                  <a:lnTo>
                    <a:pt x="291084" y="130670"/>
                  </a:lnTo>
                  <a:lnTo>
                    <a:pt x="292226" y="124713"/>
                  </a:lnTo>
                  <a:lnTo>
                    <a:pt x="292226" y="111721"/>
                  </a:lnTo>
                  <a:lnTo>
                    <a:pt x="291084" y="105689"/>
                  </a:lnTo>
                  <a:lnTo>
                    <a:pt x="286512" y="94691"/>
                  </a:lnTo>
                  <a:lnTo>
                    <a:pt x="284125" y="90982"/>
                  </a:lnTo>
                  <a:close/>
                </a:path>
                <a:path w="374650" h="208915">
                  <a:moveTo>
                    <a:pt x="295021" y="42290"/>
                  </a:moveTo>
                  <a:lnTo>
                    <a:pt x="196976" y="42290"/>
                  </a:lnTo>
                  <a:lnTo>
                    <a:pt x="196976" y="59893"/>
                  </a:lnTo>
                  <a:lnTo>
                    <a:pt x="295021" y="59893"/>
                  </a:lnTo>
                  <a:lnTo>
                    <a:pt x="295021" y="42290"/>
                  </a:lnTo>
                  <a:close/>
                </a:path>
                <a:path w="374650" h="208915">
                  <a:moveTo>
                    <a:pt x="61341" y="11887"/>
                  </a:moveTo>
                  <a:lnTo>
                    <a:pt x="46354" y="11887"/>
                  </a:lnTo>
                  <a:lnTo>
                    <a:pt x="39370" y="13487"/>
                  </a:lnTo>
                  <a:lnTo>
                    <a:pt x="9286" y="41416"/>
                  </a:lnTo>
                  <a:lnTo>
                    <a:pt x="0" y="86525"/>
                  </a:lnTo>
                  <a:lnTo>
                    <a:pt x="263" y="95414"/>
                  </a:lnTo>
                  <a:lnTo>
                    <a:pt x="12372" y="137398"/>
                  </a:lnTo>
                  <a:lnTo>
                    <a:pt x="46354" y="161391"/>
                  </a:lnTo>
                  <a:lnTo>
                    <a:pt x="61341" y="161391"/>
                  </a:lnTo>
                  <a:lnTo>
                    <a:pt x="68325" y="159778"/>
                  </a:lnTo>
                  <a:lnTo>
                    <a:pt x="81534" y="153377"/>
                  </a:lnTo>
                  <a:lnTo>
                    <a:pt x="87249" y="148640"/>
                  </a:lnTo>
                  <a:lnTo>
                    <a:pt x="90998" y="143776"/>
                  </a:lnTo>
                  <a:lnTo>
                    <a:pt x="48387" y="143776"/>
                  </a:lnTo>
                  <a:lnTo>
                    <a:pt x="43688" y="142379"/>
                  </a:lnTo>
                  <a:lnTo>
                    <a:pt x="20954" y="102793"/>
                  </a:lnTo>
                  <a:lnTo>
                    <a:pt x="20229" y="77635"/>
                  </a:lnTo>
                  <a:lnTo>
                    <a:pt x="20954" y="70243"/>
                  </a:lnTo>
                  <a:lnTo>
                    <a:pt x="43688" y="30848"/>
                  </a:lnTo>
                  <a:lnTo>
                    <a:pt x="48387" y="29489"/>
                  </a:lnTo>
                  <a:lnTo>
                    <a:pt x="90998" y="29489"/>
                  </a:lnTo>
                  <a:lnTo>
                    <a:pt x="87249" y="24625"/>
                  </a:lnTo>
                  <a:lnTo>
                    <a:pt x="81534" y="19888"/>
                  </a:lnTo>
                  <a:lnTo>
                    <a:pt x="68325" y="13487"/>
                  </a:lnTo>
                  <a:lnTo>
                    <a:pt x="61341" y="11887"/>
                  </a:lnTo>
                  <a:close/>
                </a:path>
                <a:path w="374650" h="208915">
                  <a:moveTo>
                    <a:pt x="90998" y="29489"/>
                  </a:moveTo>
                  <a:lnTo>
                    <a:pt x="59054" y="29489"/>
                  </a:lnTo>
                  <a:lnTo>
                    <a:pt x="63880" y="30848"/>
                  </a:lnTo>
                  <a:lnTo>
                    <a:pt x="72263" y="36321"/>
                  </a:lnTo>
                  <a:lnTo>
                    <a:pt x="87339" y="77635"/>
                  </a:lnTo>
                  <a:lnTo>
                    <a:pt x="87338" y="95414"/>
                  </a:lnTo>
                  <a:lnTo>
                    <a:pt x="75692" y="132829"/>
                  </a:lnTo>
                  <a:lnTo>
                    <a:pt x="59054" y="143776"/>
                  </a:lnTo>
                  <a:lnTo>
                    <a:pt x="90998" y="143776"/>
                  </a:lnTo>
                  <a:lnTo>
                    <a:pt x="106410" y="103774"/>
                  </a:lnTo>
                  <a:lnTo>
                    <a:pt x="107442" y="86525"/>
                  </a:lnTo>
                  <a:lnTo>
                    <a:pt x="107182" y="77635"/>
                  </a:lnTo>
                  <a:lnTo>
                    <a:pt x="95430" y="35866"/>
                  </a:lnTo>
                  <a:lnTo>
                    <a:pt x="92045" y="30848"/>
                  </a:lnTo>
                  <a:lnTo>
                    <a:pt x="90998" y="29489"/>
                  </a:lnTo>
                  <a:close/>
                </a:path>
                <a:path w="374650" h="208915">
                  <a:moveTo>
                    <a:pt x="276733" y="8686"/>
                  </a:moveTo>
                  <a:lnTo>
                    <a:pt x="219964" y="8686"/>
                  </a:lnTo>
                  <a:lnTo>
                    <a:pt x="219964" y="26288"/>
                  </a:lnTo>
                  <a:lnTo>
                    <a:pt x="276733" y="26288"/>
                  </a:lnTo>
                  <a:lnTo>
                    <a:pt x="276733" y="8686"/>
                  </a:lnTo>
                  <a:close/>
                </a:path>
                <a:path w="374650" h="208915">
                  <a:moveTo>
                    <a:pt x="374142" y="101942"/>
                  </a:moveTo>
                  <a:lnTo>
                    <a:pt x="354456" y="101942"/>
                  </a:lnTo>
                  <a:lnTo>
                    <a:pt x="354456" y="208699"/>
                  </a:lnTo>
                  <a:lnTo>
                    <a:pt x="374142" y="208699"/>
                  </a:lnTo>
                  <a:lnTo>
                    <a:pt x="374142" y="101942"/>
                  </a:lnTo>
                  <a:close/>
                </a:path>
                <a:path w="374650" h="208915">
                  <a:moveTo>
                    <a:pt x="330200" y="2285"/>
                  </a:moveTo>
                  <a:lnTo>
                    <a:pt x="311023" y="2285"/>
                  </a:lnTo>
                  <a:lnTo>
                    <a:pt x="311023" y="203441"/>
                  </a:lnTo>
                  <a:lnTo>
                    <a:pt x="330200" y="203441"/>
                  </a:lnTo>
                  <a:lnTo>
                    <a:pt x="330200" y="101942"/>
                  </a:lnTo>
                  <a:lnTo>
                    <a:pt x="374142" y="101942"/>
                  </a:lnTo>
                  <a:lnTo>
                    <a:pt x="374142" y="85039"/>
                  </a:lnTo>
                  <a:lnTo>
                    <a:pt x="330200" y="85039"/>
                  </a:lnTo>
                  <a:lnTo>
                    <a:pt x="330200" y="2285"/>
                  </a:lnTo>
                  <a:close/>
                </a:path>
                <a:path w="374650" h="208915">
                  <a:moveTo>
                    <a:pt x="374142" y="0"/>
                  </a:moveTo>
                  <a:lnTo>
                    <a:pt x="354456" y="0"/>
                  </a:lnTo>
                  <a:lnTo>
                    <a:pt x="354456" y="85039"/>
                  </a:lnTo>
                  <a:lnTo>
                    <a:pt x="374142" y="85039"/>
                  </a:lnTo>
                  <a:lnTo>
                    <a:pt x="374142" y="0"/>
                  </a:lnTo>
                  <a:close/>
                </a:path>
                <a:path w="374650" h="208915">
                  <a:moveTo>
                    <a:pt x="166497" y="0"/>
                  </a:moveTo>
                  <a:lnTo>
                    <a:pt x="146812" y="0"/>
                  </a:lnTo>
                  <a:lnTo>
                    <a:pt x="146812" y="208699"/>
                  </a:lnTo>
                  <a:lnTo>
                    <a:pt x="166497" y="208699"/>
                  </a:lnTo>
                  <a:lnTo>
                    <a:pt x="1664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16999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수동 입력 3"/>
          <p:cNvSpPr/>
          <p:nvPr/>
        </p:nvSpPr>
        <p:spPr>
          <a:xfrm rot="5400000">
            <a:off x="1538410" y="958791"/>
            <a:ext cx="4144780" cy="5580000"/>
          </a:xfrm>
          <a:prstGeom prst="flowChartManualInput">
            <a:avLst/>
          </a:prstGeom>
          <a:solidFill>
            <a:schemeClr val="bg1"/>
          </a:solidFill>
          <a:ln w="57150">
            <a:solidFill>
              <a:srgbClr val="45A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object 8"/>
          <p:cNvSpPr/>
          <p:nvPr/>
        </p:nvSpPr>
        <p:spPr>
          <a:xfrm>
            <a:off x="551687" y="544068"/>
            <a:ext cx="0" cy="574675"/>
          </a:xfrm>
          <a:custGeom>
            <a:avLst/>
            <a:gdLst/>
            <a:ahLst/>
            <a:cxnLst/>
            <a:rect l="l" t="t" r="r" b="b"/>
            <a:pathLst>
              <a:path h="574675">
                <a:moveTo>
                  <a:pt x="0" y="0"/>
                </a:moveTo>
                <a:lnTo>
                  <a:pt x="0" y="574294"/>
                </a:lnTo>
              </a:path>
            </a:pathLst>
          </a:custGeom>
          <a:ln w="76200">
            <a:solidFill>
              <a:srgbClr val="45A0F5"/>
            </a:solidFill>
          </a:ln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860" y="498955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5A0F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인물관계도</a:t>
            </a:r>
          </a:p>
        </p:txBody>
      </p:sp>
      <p:sp>
        <p:nvSpPr>
          <p:cNvPr id="7" name="object 6"/>
          <p:cNvSpPr/>
          <p:nvPr/>
        </p:nvSpPr>
        <p:spPr>
          <a:xfrm>
            <a:off x="729500" y="943736"/>
            <a:ext cx="149225" cy="185420"/>
          </a:xfrm>
          <a:custGeom>
            <a:avLst/>
            <a:gdLst/>
            <a:ahLst/>
            <a:cxnLst/>
            <a:rect l="l" t="t" r="r" b="b"/>
            <a:pathLst>
              <a:path w="149225" h="185419">
                <a:moveTo>
                  <a:pt x="17830" y="13715"/>
                </a:moveTo>
                <a:lnTo>
                  <a:pt x="0" y="13715"/>
                </a:lnTo>
                <a:lnTo>
                  <a:pt x="0" y="132079"/>
                </a:lnTo>
                <a:lnTo>
                  <a:pt x="38709" y="131572"/>
                </a:lnTo>
                <a:lnTo>
                  <a:pt x="79044" y="124713"/>
                </a:lnTo>
                <a:lnTo>
                  <a:pt x="79044" y="116586"/>
                </a:lnTo>
                <a:lnTo>
                  <a:pt x="17830" y="116586"/>
                </a:lnTo>
                <a:lnTo>
                  <a:pt x="17830" y="13715"/>
                </a:lnTo>
                <a:close/>
              </a:path>
              <a:path w="149225" h="185419">
                <a:moveTo>
                  <a:pt x="79044" y="109854"/>
                </a:moveTo>
                <a:lnTo>
                  <a:pt x="33873" y="116423"/>
                </a:lnTo>
                <a:lnTo>
                  <a:pt x="25730" y="116586"/>
                </a:lnTo>
                <a:lnTo>
                  <a:pt x="79044" y="116586"/>
                </a:lnTo>
                <a:lnTo>
                  <a:pt x="79044" y="109854"/>
                </a:lnTo>
                <a:close/>
              </a:path>
              <a:path w="149225" h="185419">
                <a:moveTo>
                  <a:pt x="148767" y="83692"/>
                </a:moveTo>
                <a:lnTo>
                  <a:pt x="131343" y="83692"/>
                </a:lnTo>
                <a:lnTo>
                  <a:pt x="131343" y="185038"/>
                </a:lnTo>
                <a:lnTo>
                  <a:pt x="148767" y="185038"/>
                </a:lnTo>
                <a:lnTo>
                  <a:pt x="148767" y="83692"/>
                </a:lnTo>
                <a:close/>
              </a:path>
              <a:path w="149225" h="185419">
                <a:moveTo>
                  <a:pt x="104584" y="2032"/>
                </a:moveTo>
                <a:lnTo>
                  <a:pt x="87553" y="2032"/>
                </a:lnTo>
                <a:lnTo>
                  <a:pt x="87553" y="180339"/>
                </a:lnTo>
                <a:lnTo>
                  <a:pt x="104584" y="180339"/>
                </a:lnTo>
                <a:lnTo>
                  <a:pt x="104584" y="83692"/>
                </a:lnTo>
                <a:lnTo>
                  <a:pt x="148767" y="83692"/>
                </a:lnTo>
                <a:lnTo>
                  <a:pt x="148767" y="68707"/>
                </a:lnTo>
                <a:lnTo>
                  <a:pt x="104584" y="68707"/>
                </a:lnTo>
                <a:lnTo>
                  <a:pt x="104584" y="2032"/>
                </a:lnTo>
                <a:close/>
              </a:path>
              <a:path w="149225" h="185419">
                <a:moveTo>
                  <a:pt x="148767" y="0"/>
                </a:moveTo>
                <a:lnTo>
                  <a:pt x="131343" y="0"/>
                </a:lnTo>
                <a:lnTo>
                  <a:pt x="131343" y="68707"/>
                </a:lnTo>
                <a:lnTo>
                  <a:pt x="148767" y="68707"/>
                </a:lnTo>
                <a:lnTo>
                  <a:pt x="148767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952106" y="943736"/>
            <a:ext cx="518159" cy="185420"/>
          </a:xfrm>
          <a:custGeom>
            <a:avLst/>
            <a:gdLst/>
            <a:ahLst/>
            <a:cxnLst/>
            <a:rect l="l" t="t" r="r" b="b"/>
            <a:pathLst>
              <a:path w="518159" h="185419">
                <a:moveTo>
                  <a:pt x="491375" y="125857"/>
                </a:moveTo>
                <a:lnTo>
                  <a:pt x="445528" y="129666"/>
                </a:lnTo>
                <a:lnTo>
                  <a:pt x="437146" y="130175"/>
                </a:lnTo>
                <a:lnTo>
                  <a:pt x="420890" y="130683"/>
                </a:lnTo>
                <a:lnTo>
                  <a:pt x="361454" y="130937"/>
                </a:lnTo>
                <a:lnTo>
                  <a:pt x="361454" y="146176"/>
                </a:lnTo>
                <a:lnTo>
                  <a:pt x="413651" y="146050"/>
                </a:lnTo>
                <a:lnTo>
                  <a:pt x="421652" y="145668"/>
                </a:lnTo>
                <a:lnTo>
                  <a:pt x="429780" y="145414"/>
                </a:lnTo>
                <a:lnTo>
                  <a:pt x="477786" y="142239"/>
                </a:lnTo>
                <a:lnTo>
                  <a:pt x="491375" y="140462"/>
                </a:lnTo>
                <a:lnTo>
                  <a:pt x="491375" y="125857"/>
                </a:lnTo>
                <a:close/>
              </a:path>
              <a:path w="518159" h="185419">
                <a:moveTo>
                  <a:pt x="323481" y="108838"/>
                </a:moveTo>
                <a:lnTo>
                  <a:pt x="203860" y="108838"/>
                </a:lnTo>
                <a:lnTo>
                  <a:pt x="203860" y="123189"/>
                </a:lnTo>
                <a:lnTo>
                  <a:pt x="306222" y="123189"/>
                </a:lnTo>
                <a:lnTo>
                  <a:pt x="306222" y="139826"/>
                </a:lnTo>
                <a:lnTo>
                  <a:pt x="203860" y="139826"/>
                </a:lnTo>
                <a:lnTo>
                  <a:pt x="203860" y="185038"/>
                </a:lnTo>
                <a:lnTo>
                  <a:pt x="328307" y="185038"/>
                </a:lnTo>
                <a:lnTo>
                  <a:pt x="328307" y="170687"/>
                </a:lnTo>
                <a:lnTo>
                  <a:pt x="221094" y="170687"/>
                </a:lnTo>
                <a:lnTo>
                  <a:pt x="221094" y="153670"/>
                </a:lnTo>
                <a:lnTo>
                  <a:pt x="323481" y="153670"/>
                </a:lnTo>
                <a:lnTo>
                  <a:pt x="323481" y="108838"/>
                </a:lnTo>
                <a:close/>
              </a:path>
              <a:path w="518159" h="185419">
                <a:moveTo>
                  <a:pt x="351802" y="77850"/>
                </a:moveTo>
                <a:lnTo>
                  <a:pt x="175488" y="77850"/>
                </a:lnTo>
                <a:lnTo>
                  <a:pt x="175488" y="92201"/>
                </a:lnTo>
                <a:lnTo>
                  <a:pt x="351802" y="92201"/>
                </a:lnTo>
                <a:lnTo>
                  <a:pt x="351802" y="77850"/>
                </a:lnTo>
                <a:close/>
              </a:path>
              <a:path w="518159" h="185419">
                <a:moveTo>
                  <a:pt x="428764" y="11175"/>
                </a:moveTo>
                <a:lnTo>
                  <a:pt x="414286" y="11175"/>
                </a:lnTo>
                <a:lnTo>
                  <a:pt x="407682" y="12318"/>
                </a:lnTo>
                <a:lnTo>
                  <a:pt x="401713" y="14732"/>
                </a:lnTo>
                <a:lnTo>
                  <a:pt x="395744" y="17017"/>
                </a:lnTo>
                <a:lnTo>
                  <a:pt x="390791" y="20320"/>
                </a:lnTo>
                <a:lnTo>
                  <a:pt x="386727" y="24511"/>
                </a:lnTo>
                <a:lnTo>
                  <a:pt x="382536" y="28701"/>
                </a:lnTo>
                <a:lnTo>
                  <a:pt x="379361" y="33654"/>
                </a:lnTo>
                <a:lnTo>
                  <a:pt x="377202" y="39370"/>
                </a:lnTo>
                <a:lnTo>
                  <a:pt x="374916" y="45212"/>
                </a:lnTo>
                <a:lnTo>
                  <a:pt x="373900" y="51308"/>
                </a:lnTo>
                <a:lnTo>
                  <a:pt x="373900" y="64515"/>
                </a:lnTo>
                <a:lnTo>
                  <a:pt x="374916" y="70738"/>
                </a:lnTo>
                <a:lnTo>
                  <a:pt x="377202" y="76453"/>
                </a:lnTo>
                <a:lnTo>
                  <a:pt x="379361" y="82296"/>
                </a:lnTo>
                <a:lnTo>
                  <a:pt x="382536" y="87249"/>
                </a:lnTo>
                <a:lnTo>
                  <a:pt x="386727" y="91439"/>
                </a:lnTo>
                <a:lnTo>
                  <a:pt x="390791" y="95630"/>
                </a:lnTo>
                <a:lnTo>
                  <a:pt x="395744" y="98805"/>
                </a:lnTo>
                <a:lnTo>
                  <a:pt x="407682" y="103632"/>
                </a:lnTo>
                <a:lnTo>
                  <a:pt x="414286" y="104775"/>
                </a:lnTo>
                <a:lnTo>
                  <a:pt x="428764" y="104775"/>
                </a:lnTo>
                <a:lnTo>
                  <a:pt x="435368" y="103632"/>
                </a:lnTo>
                <a:lnTo>
                  <a:pt x="447179" y="98805"/>
                </a:lnTo>
                <a:lnTo>
                  <a:pt x="452259" y="95630"/>
                </a:lnTo>
                <a:lnTo>
                  <a:pt x="458170" y="89535"/>
                </a:lnTo>
                <a:lnTo>
                  <a:pt x="412254" y="89535"/>
                </a:lnTo>
                <a:lnTo>
                  <a:pt x="405015" y="86740"/>
                </a:lnTo>
                <a:lnTo>
                  <a:pt x="399681" y="81025"/>
                </a:lnTo>
                <a:lnTo>
                  <a:pt x="394347" y="75437"/>
                </a:lnTo>
                <a:lnTo>
                  <a:pt x="391680" y="67690"/>
                </a:lnTo>
                <a:lnTo>
                  <a:pt x="391680" y="48260"/>
                </a:lnTo>
                <a:lnTo>
                  <a:pt x="394347" y="40512"/>
                </a:lnTo>
                <a:lnTo>
                  <a:pt x="399681" y="34798"/>
                </a:lnTo>
                <a:lnTo>
                  <a:pt x="405015" y="29210"/>
                </a:lnTo>
                <a:lnTo>
                  <a:pt x="412254" y="26288"/>
                </a:lnTo>
                <a:lnTo>
                  <a:pt x="458047" y="26288"/>
                </a:lnTo>
                <a:lnTo>
                  <a:pt x="452259" y="20320"/>
                </a:lnTo>
                <a:lnTo>
                  <a:pt x="447179" y="17017"/>
                </a:lnTo>
                <a:lnTo>
                  <a:pt x="441337" y="14732"/>
                </a:lnTo>
                <a:lnTo>
                  <a:pt x="435368" y="12318"/>
                </a:lnTo>
                <a:lnTo>
                  <a:pt x="428764" y="11175"/>
                </a:lnTo>
                <a:close/>
              </a:path>
              <a:path w="518159" h="185419">
                <a:moveTo>
                  <a:pt x="458047" y="26288"/>
                </a:moveTo>
                <a:lnTo>
                  <a:pt x="430669" y="26288"/>
                </a:lnTo>
                <a:lnTo>
                  <a:pt x="437908" y="29210"/>
                </a:lnTo>
                <a:lnTo>
                  <a:pt x="443242" y="34798"/>
                </a:lnTo>
                <a:lnTo>
                  <a:pt x="448576" y="40512"/>
                </a:lnTo>
                <a:lnTo>
                  <a:pt x="451243" y="48260"/>
                </a:lnTo>
                <a:lnTo>
                  <a:pt x="451243" y="67690"/>
                </a:lnTo>
                <a:lnTo>
                  <a:pt x="448576" y="75437"/>
                </a:lnTo>
                <a:lnTo>
                  <a:pt x="443242" y="81025"/>
                </a:lnTo>
                <a:lnTo>
                  <a:pt x="437908" y="86740"/>
                </a:lnTo>
                <a:lnTo>
                  <a:pt x="430669" y="89535"/>
                </a:lnTo>
                <a:lnTo>
                  <a:pt x="458170" y="89535"/>
                </a:lnTo>
                <a:lnTo>
                  <a:pt x="469150" y="64515"/>
                </a:lnTo>
                <a:lnTo>
                  <a:pt x="469150" y="51308"/>
                </a:lnTo>
                <a:lnTo>
                  <a:pt x="468007" y="45212"/>
                </a:lnTo>
                <a:lnTo>
                  <a:pt x="465848" y="39370"/>
                </a:lnTo>
                <a:lnTo>
                  <a:pt x="463562" y="33654"/>
                </a:lnTo>
                <a:lnTo>
                  <a:pt x="460387" y="28701"/>
                </a:lnTo>
                <a:lnTo>
                  <a:pt x="458047" y="26288"/>
                </a:lnTo>
                <a:close/>
              </a:path>
              <a:path w="518159" h="185419">
                <a:moveTo>
                  <a:pt x="53975" y="10540"/>
                </a:moveTo>
                <a:lnTo>
                  <a:pt x="40703" y="10540"/>
                </a:lnTo>
                <a:lnTo>
                  <a:pt x="34505" y="11937"/>
                </a:lnTo>
                <a:lnTo>
                  <a:pt x="28752" y="14732"/>
                </a:lnTo>
                <a:lnTo>
                  <a:pt x="22999" y="17652"/>
                </a:lnTo>
                <a:lnTo>
                  <a:pt x="17983" y="21843"/>
                </a:lnTo>
                <a:lnTo>
                  <a:pt x="13716" y="27432"/>
                </a:lnTo>
                <a:lnTo>
                  <a:pt x="9448" y="32892"/>
                </a:lnTo>
                <a:lnTo>
                  <a:pt x="0" y="76708"/>
                </a:lnTo>
                <a:lnTo>
                  <a:pt x="228" y="84585"/>
                </a:lnTo>
                <a:lnTo>
                  <a:pt x="17983" y="131825"/>
                </a:lnTo>
                <a:lnTo>
                  <a:pt x="40703" y="143128"/>
                </a:lnTo>
                <a:lnTo>
                  <a:pt x="53975" y="143128"/>
                </a:lnTo>
                <a:lnTo>
                  <a:pt x="60159" y="141604"/>
                </a:lnTo>
                <a:lnTo>
                  <a:pt x="71678" y="136016"/>
                </a:lnTo>
                <a:lnTo>
                  <a:pt x="76657" y="131825"/>
                </a:lnTo>
                <a:lnTo>
                  <a:pt x="79900" y="127508"/>
                </a:lnTo>
                <a:lnTo>
                  <a:pt x="42506" y="127508"/>
                </a:lnTo>
                <a:lnTo>
                  <a:pt x="38315" y="126237"/>
                </a:lnTo>
                <a:lnTo>
                  <a:pt x="34671" y="123698"/>
                </a:lnTo>
                <a:lnTo>
                  <a:pt x="31013" y="121285"/>
                </a:lnTo>
                <a:lnTo>
                  <a:pt x="27940" y="117728"/>
                </a:lnTo>
                <a:lnTo>
                  <a:pt x="22948" y="108838"/>
                </a:lnTo>
                <a:lnTo>
                  <a:pt x="21056" y="103504"/>
                </a:lnTo>
                <a:lnTo>
                  <a:pt x="19773" y="97282"/>
                </a:lnTo>
                <a:lnTo>
                  <a:pt x="18478" y="91186"/>
                </a:lnTo>
                <a:lnTo>
                  <a:pt x="17878" y="84585"/>
                </a:lnTo>
                <a:lnTo>
                  <a:pt x="17876" y="68849"/>
                </a:lnTo>
                <a:lnTo>
                  <a:pt x="18478" y="62229"/>
                </a:lnTo>
                <a:lnTo>
                  <a:pt x="19773" y="56134"/>
                </a:lnTo>
                <a:lnTo>
                  <a:pt x="21056" y="49911"/>
                </a:lnTo>
                <a:lnTo>
                  <a:pt x="42506" y="26162"/>
                </a:lnTo>
                <a:lnTo>
                  <a:pt x="79895" y="26162"/>
                </a:lnTo>
                <a:lnTo>
                  <a:pt x="76657" y="21843"/>
                </a:lnTo>
                <a:lnTo>
                  <a:pt x="71678" y="17652"/>
                </a:lnTo>
                <a:lnTo>
                  <a:pt x="65925" y="14732"/>
                </a:lnTo>
                <a:lnTo>
                  <a:pt x="60159" y="11937"/>
                </a:lnTo>
                <a:lnTo>
                  <a:pt x="53975" y="10540"/>
                </a:lnTo>
                <a:close/>
              </a:path>
              <a:path w="518159" h="185419">
                <a:moveTo>
                  <a:pt x="79895" y="26162"/>
                </a:moveTo>
                <a:lnTo>
                  <a:pt x="51955" y="26162"/>
                </a:lnTo>
                <a:lnTo>
                  <a:pt x="56146" y="27304"/>
                </a:lnTo>
                <a:lnTo>
                  <a:pt x="59804" y="29717"/>
                </a:lnTo>
                <a:lnTo>
                  <a:pt x="74701" y="56134"/>
                </a:lnTo>
                <a:lnTo>
                  <a:pt x="75984" y="62229"/>
                </a:lnTo>
                <a:lnTo>
                  <a:pt x="76585" y="68849"/>
                </a:lnTo>
                <a:lnTo>
                  <a:pt x="76584" y="84585"/>
                </a:lnTo>
                <a:lnTo>
                  <a:pt x="75984" y="91186"/>
                </a:lnTo>
                <a:lnTo>
                  <a:pt x="74701" y="97282"/>
                </a:lnTo>
                <a:lnTo>
                  <a:pt x="73418" y="103504"/>
                </a:lnTo>
                <a:lnTo>
                  <a:pt x="71526" y="108838"/>
                </a:lnTo>
                <a:lnTo>
                  <a:pt x="66522" y="117728"/>
                </a:lnTo>
                <a:lnTo>
                  <a:pt x="63449" y="121285"/>
                </a:lnTo>
                <a:lnTo>
                  <a:pt x="59804" y="123698"/>
                </a:lnTo>
                <a:lnTo>
                  <a:pt x="56146" y="126237"/>
                </a:lnTo>
                <a:lnTo>
                  <a:pt x="51955" y="127508"/>
                </a:lnTo>
                <a:lnTo>
                  <a:pt x="79900" y="127508"/>
                </a:lnTo>
                <a:lnTo>
                  <a:pt x="94234" y="84585"/>
                </a:lnTo>
                <a:lnTo>
                  <a:pt x="94462" y="76708"/>
                </a:lnTo>
                <a:lnTo>
                  <a:pt x="94234" y="68849"/>
                </a:lnTo>
                <a:lnTo>
                  <a:pt x="80752" y="27304"/>
                </a:lnTo>
                <a:lnTo>
                  <a:pt x="79895" y="26162"/>
                </a:lnTo>
                <a:close/>
              </a:path>
              <a:path w="518159" h="185419">
                <a:moveTo>
                  <a:pt x="321576" y="4445"/>
                </a:moveTo>
                <a:lnTo>
                  <a:pt x="204266" y="4445"/>
                </a:lnTo>
                <a:lnTo>
                  <a:pt x="204266" y="61849"/>
                </a:lnTo>
                <a:lnTo>
                  <a:pt x="322846" y="61849"/>
                </a:lnTo>
                <a:lnTo>
                  <a:pt x="322846" y="47878"/>
                </a:lnTo>
                <a:lnTo>
                  <a:pt x="222097" y="47878"/>
                </a:lnTo>
                <a:lnTo>
                  <a:pt x="222097" y="19050"/>
                </a:lnTo>
                <a:lnTo>
                  <a:pt x="321576" y="19050"/>
                </a:lnTo>
                <a:lnTo>
                  <a:pt x="321576" y="4445"/>
                </a:lnTo>
                <a:close/>
              </a:path>
              <a:path w="518159" h="185419">
                <a:moveTo>
                  <a:pt x="517791" y="0"/>
                </a:moveTo>
                <a:lnTo>
                  <a:pt x="500900" y="0"/>
                </a:lnTo>
                <a:lnTo>
                  <a:pt x="500900" y="185038"/>
                </a:lnTo>
                <a:lnTo>
                  <a:pt x="517791" y="185038"/>
                </a:lnTo>
                <a:lnTo>
                  <a:pt x="517791" y="0"/>
                </a:lnTo>
                <a:close/>
              </a:path>
              <a:path w="518159" h="185419">
                <a:moveTo>
                  <a:pt x="140474" y="0"/>
                </a:moveTo>
                <a:lnTo>
                  <a:pt x="123037" y="0"/>
                </a:lnTo>
                <a:lnTo>
                  <a:pt x="123037" y="185038"/>
                </a:lnTo>
                <a:lnTo>
                  <a:pt x="140474" y="185038"/>
                </a:lnTo>
                <a:lnTo>
                  <a:pt x="140474" y="84327"/>
                </a:lnTo>
                <a:lnTo>
                  <a:pt x="172288" y="84327"/>
                </a:lnTo>
                <a:lnTo>
                  <a:pt x="172288" y="68707"/>
                </a:lnTo>
                <a:lnTo>
                  <a:pt x="140474" y="68707"/>
                </a:lnTo>
                <a:lnTo>
                  <a:pt x="140474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1543050" y="943736"/>
            <a:ext cx="333375" cy="181610"/>
          </a:xfrm>
          <a:custGeom>
            <a:avLst/>
            <a:gdLst/>
            <a:ahLst/>
            <a:cxnLst/>
            <a:rect l="l" t="t" r="r" b="b"/>
            <a:pathLst>
              <a:path w="333375" h="181609">
                <a:moveTo>
                  <a:pt x="231012" y="124078"/>
                </a:moveTo>
                <a:lnTo>
                  <a:pt x="213106" y="124078"/>
                </a:lnTo>
                <a:lnTo>
                  <a:pt x="213106" y="181355"/>
                </a:lnTo>
                <a:lnTo>
                  <a:pt x="332867" y="181355"/>
                </a:lnTo>
                <a:lnTo>
                  <a:pt x="332867" y="166242"/>
                </a:lnTo>
                <a:lnTo>
                  <a:pt x="231012" y="166242"/>
                </a:lnTo>
                <a:lnTo>
                  <a:pt x="231012" y="124078"/>
                </a:lnTo>
                <a:close/>
              </a:path>
              <a:path w="333375" h="181609">
                <a:moveTo>
                  <a:pt x="328675" y="0"/>
                </a:moveTo>
                <a:lnTo>
                  <a:pt x="311404" y="0"/>
                </a:lnTo>
                <a:lnTo>
                  <a:pt x="311404" y="133730"/>
                </a:lnTo>
                <a:lnTo>
                  <a:pt x="328675" y="133730"/>
                </a:lnTo>
                <a:lnTo>
                  <a:pt x="328675" y="0"/>
                </a:lnTo>
                <a:close/>
              </a:path>
              <a:path w="333375" h="181609">
                <a:moveTo>
                  <a:pt x="236093" y="7874"/>
                </a:moveTo>
                <a:lnTo>
                  <a:pt x="222376" y="7874"/>
                </a:lnTo>
                <a:lnTo>
                  <a:pt x="216026" y="9016"/>
                </a:lnTo>
                <a:lnTo>
                  <a:pt x="184912" y="36322"/>
                </a:lnTo>
                <a:lnTo>
                  <a:pt x="182499" y="42037"/>
                </a:lnTo>
                <a:lnTo>
                  <a:pt x="181356" y="48387"/>
                </a:lnTo>
                <a:lnTo>
                  <a:pt x="181356" y="61722"/>
                </a:lnTo>
                <a:lnTo>
                  <a:pt x="182499" y="67945"/>
                </a:lnTo>
                <a:lnTo>
                  <a:pt x="184912" y="73533"/>
                </a:lnTo>
                <a:lnTo>
                  <a:pt x="187325" y="79248"/>
                </a:lnTo>
                <a:lnTo>
                  <a:pt x="222376" y="101473"/>
                </a:lnTo>
                <a:lnTo>
                  <a:pt x="236093" y="101473"/>
                </a:lnTo>
                <a:lnTo>
                  <a:pt x="266133" y="85978"/>
                </a:lnTo>
                <a:lnTo>
                  <a:pt x="225298" y="85978"/>
                </a:lnTo>
                <a:lnTo>
                  <a:pt x="221233" y="85216"/>
                </a:lnTo>
                <a:lnTo>
                  <a:pt x="217550" y="83565"/>
                </a:lnTo>
                <a:lnTo>
                  <a:pt x="213994" y="82041"/>
                </a:lnTo>
                <a:lnTo>
                  <a:pt x="210819" y="79883"/>
                </a:lnTo>
                <a:lnTo>
                  <a:pt x="205486" y="74549"/>
                </a:lnTo>
                <a:lnTo>
                  <a:pt x="203454" y="71247"/>
                </a:lnTo>
                <a:lnTo>
                  <a:pt x="200660" y="63626"/>
                </a:lnTo>
                <a:lnTo>
                  <a:pt x="200025" y="59436"/>
                </a:lnTo>
                <a:lnTo>
                  <a:pt x="200025" y="50291"/>
                </a:lnTo>
                <a:lnTo>
                  <a:pt x="225298" y="23113"/>
                </a:lnTo>
                <a:lnTo>
                  <a:pt x="265741" y="23113"/>
                </a:lnTo>
                <a:lnTo>
                  <a:pt x="263779" y="21209"/>
                </a:lnTo>
                <a:lnTo>
                  <a:pt x="259587" y="17017"/>
                </a:lnTo>
                <a:lnTo>
                  <a:pt x="254381" y="13842"/>
                </a:lnTo>
                <a:lnTo>
                  <a:pt x="242569" y="9016"/>
                </a:lnTo>
                <a:lnTo>
                  <a:pt x="236093" y="7874"/>
                </a:lnTo>
                <a:close/>
              </a:path>
              <a:path w="333375" h="181609">
                <a:moveTo>
                  <a:pt x="265741" y="23113"/>
                </a:moveTo>
                <a:lnTo>
                  <a:pt x="234187" y="23113"/>
                </a:lnTo>
                <a:lnTo>
                  <a:pt x="238251" y="23875"/>
                </a:lnTo>
                <a:lnTo>
                  <a:pt x="245618" y="26924"/>
                </a:lnTo>
                <a:lnTo>
                  <a:pt x="259714" y="50291"/>
                </a:lnTo>
                <a:lnTo>
                  <a:pt x="259714" y="59436"/>
                </a:lnTo>
                <a:lnTo>
                  <a:pt x="241935" y="83565"/>
                </a:lnTo>
                <a:lnTo>
                  <a:pt x="238251" y="85216"/>
                </a:lnTo>
                <a:lnTo>
                  <a:pt x="234187" y="85978"/>
                </a:lnTo>
                <a:lnTo>
                  <a:pt x="266133" y="85978"/>
                </a:lnTo>
                <a:lnTo>
                  <a:pt x="268097" y="84074"/>
                </a:lnTo>
                <a:lnTo>
                  <a:pt x="271525" y="79248"/>
                </a:lnTo>
                <a:lnTo>
                  <a:pt x="273938" y="73533"/>
                </a:lnTo>
                <a:lnTo>
                  <a:pt x="276351" y="67945"/>
                </a:lnTo>
                <a:lnTo>
                  <a:pt x="277622" y="61722"/>
                </a:lnTo>
                <a:lnTo>
                  <a:pt x="277622" y="48387"/>
                </a:lnTo>
                <a:lnTo>
                  <a:pt x="276351" y="42037"/>
                </a:lnTo>
                <a:lnTo>
                  <a:pt x="273938" y="36322"/>
                </a:lnTo>
                <a:lnTo>
                  <a:pt x="271525" y="30479"/>
                </a:lnTo>
                <a:lnTo>
                  <a:pt x="268097" y="25400"/>
                </a:lnTo>
                <a:lnTo>
                  <a:pt x="265741" y="23113"/>
                </a:lnTo>
                <a:close/>
              </a:path>
              <a:path w="333375" h="181609">
                <a:moveTo>
                  <a:pt x="49656" y="124078"/>
                </a:moveTo>
                <a:lnTo>
                  <a:pt x="31750" y="124078"/>
                </a:lnTo>
                <a:lnTo>
                  <a:pt x="31750" y="181355"/>
                </a:lnTo>
                <a:lnTo>
                  <a:pt x="151511" y="181355"/>
                </a:lnTo>
                <a:lnTo>
                  <a:pt x="151511" y="166242"/>
                </a:lnTo>
                <a:lnTo>
                  <a:pt x="49656" y="166242"/>
                </a:lnTo>
                <a:lnTo>
                  <a:pt x="49656" y="124078"/>
                </a:lnTo>
                <a:close/>
              </a:path>
              <a:path w="333375" h="181609">
                <a:moveTo>
                  <a:pt x="147574" y="87375"/>
                </a:moveTo>
                <a:lnTo>
                  <a:pt x="130048" y="87375"/>
                </a:lnTo>
                <a:lnTo>
                  <a:pt x="130048" y="133730"/>
                </a:lnTo>
                <a:lnTo>
                  <a:pt x="147574" y="133730"/>
                </a:lnTo>
                <a:lnTo>
                  <a:pt x="147574" y="87375"/>
                </a:lnTo>
                <a:close/>
              </a:path>
              <a:path w="333375" h="181609">
                <a:moveTo>
                  <a:pt x="55625" y="7874"/>
                </a:moveTo>
                <a:lnTo>
                  <a:pt x="41147" y="7874"/>
                </a:lnTo>
                <a:lnTo>
                  <a:pt x="34797" y="9016"/>
                </a:lnTo>
                <a:lnTo>
                  <a:pt x="3556" y="36322"/>
                </a:lnTo>
                <a:lnTo>
                  <a:pt x="0" y="48387"/>
                </a:lnTo>
                <a:lnTo>
                  <a:pt x="0" y="61722"/>
                </a:lnTo>
                <a:lnTo>
                  <a:pt x="23113" y="95630"/>
                </a:lnTo>
                <a:lnTo>
                  <a:pt x="41147" y="101473"/>
                </a:lnTo>
                <a:lnTo>
                  <a:pt x="55244" y="101473"/>
                </a:lnTo>
                <a:lnTo>
                  <a:pt x="61975" y="100329"/>
                </a:lnTo>
                <a:lnTo>
                  <a:pt x="73787" y="95250"/>
                </a:lnTo>
                <a:lnTo>
                  <a:pt x="78993" y="91821"/>
                </a:lnTo>
                <a:lnTo>
                  <a:pt x="83312" y="87375"/>
                </a:lnTo>
                <a:lnTo>
                  <a:pt x="147574" y="87375"/>
                </a:lnTo>
                <a:lnTo>
                  <a:pt x="147574" y="85978"/>
                </a:lnTo>
                <a:lnTo>
                  <a:pt x="43941" y="85978"/>
                </a:lnTo>
                <a:lnTo>
                  <a:pt x="39878" y="85216"/>
                </a:lnTo>
                <a:lnTo>
                  <a:pt x="36194" y="83565"/>
                </a:lnTo>
                <a:lnTo>
                  <a:pt x="32638" y="82041"/>
                </a:lnTo>
                <a:lnTo>
                  <a:pt x="29463" y="79883"/>
                </a:lnTo>
                <a:lnTo>
                  <a:pt x="24130" y="74549"/>
                </a:lnTo>
                <a:lnTo>
                  <a:pt x="22097" y="71247"/>
                </a:lnTo>
                <a:lnTo>
                  <a:pt x="19303" y="63626"/>
                </a:lnTo>
                <a:lnTo>
                  <a:pt x="18668" y="59436"/>
                </a:lnTo>
                <a:lnTo>
                  <a:pt x="18668" y="50291"/>
                </a:lnTo>
                <a:lnTo>
                  <a:pt x="43941" y="23113"/>
                </a:lnTo>
                <a:lnTo>
                  <a:pt x="83987" y="23113"/>
                </a:lnTo>
                <a:lnTo>
                  <a:pt x="80009" y="18668"/>
                </a:lnTo>
                <a:lnTo>
                  <a:pt x="74675" y="14859"/>
                </a:lnTo>
                <a:lnTo>
                  <a:pt x="62484" y="9271"/>
                </a:lnTo>
                <a:lnTo>
                  <a:pt x="55625" y="7874"/>
                </a:lnTo>
                <a:close/>
              </a:path>
              <a:path w="333375" h="181609">
                <a:moveTo>
                  <a:pt x="83987" y="23113"/>
                </a:moveTo>
                <a:lnTo>
                  <a:pt x="52831" y="23113"/>
                </a:lnTo>
                <a:lnTo>
                  <a:pt x="56896" y="23875"/>
                </a:lnTo>
                <a:lnTo>
                  <a:pt x="64262" y="26924"/>
                </a:lnTo>
                <a:lnTo>
                  <a:pt x="78359" y="50291"/>
                </a:lnTo>
                <a:lnTo>
                  <a:pt x="78359" y="59436"/>
                </a:lnTo>
                <a:lnTo>
                  <a:pt x="60578" y="83565"/>
                </a:lnTo>
                <a:lnTo>
                  <a:pt x="56896" y="85216"/>
                </a:lnTo>
                <a:lnTo>
                  <a:pt x="52831" y="85978"/>
                </a:lnTo>
                <a:lnTo>
                  <a:pt x="147574" y="85978"/>
                </a:lnTo>
                <a:lnTo>
                  <a:pt x="147574" y="72898"/>
                </a:lnTo>
                <a:lnTo>
                  <a:pt x="92329" y="72898"/>
                </a:lnTo>
                <a:lnTo>
                  <a:pt x="94742" y="67310"/>
                </a:lnTo>
                <a:lnTo>
                  <a:pt x="95812" y="61722"/>
                </a:lnTo>
                <a:lnTo>
                  <a:pt x="95818" y="48387"/>
                </a:lnTo>
                <a:lnTo>
                  <a:pt x="94868" y="42925"/>
                </a:lnTo>
                <a:lnTo>
                  <a:pt x="92837" y="37718"/>
                </a:lnTo>
                <a:lnTo>
                  <a:pt x="147574" y="37718"/>
                </a:lnTo>
                <a:lnTo>
                  <a:pt x="147574" y="23495"/>
                </a:lnTo>
                <a:lnTo>
                  <a:pt x="84327" y="23495"/>
                </a:lnTo>
                <a:lnTo>
                  <a:pt x="83987" y="23113"/>
                </a:lnTo>
                <a:close/>
              </a:path>
              <a:path w="333375" h="181609">
                <a:moveTo>
                  <a:pt x="147574" y="37718"/>
                </a:moveTo>
                <a:lnTo>
                  <a:pt x="130301" y="37718"/>
                </a:lnTo>
                <a:lnTo>
                  <a:pt x="130301" y="72898"/>
                </a:lnTo>
                <a:lnTo>
                  <a:pt x="147574" y="72898"/>
                </a:lnTo>
                <a:lnTo>
                  <a:pt x="147574" y="37718"/>
                </a:lnTo>
                <a:close/>
              </a:path>
              <a:path w="333375" h="181609">
                <a:moveTo>
                  <a:pt x="147574" y="0"/>
                </a:moveTo>
                <a:lnTo>
                  <a:pt x="130048" y="0"/>
                </a:lnTo>
                <a:lnTo>
                  <a:pt x="130048" y="23495"/>
                </a:lnTo>
                <a:lnTo>
                  <a:pt x="147574" y="23495"/>
                </a:lnTo>
                <a:lnTo>
                  <a:pt x="147574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36"/>
          <p:cNvGrpSpPr/>
          <p:nvPr/>
        </p:nvGrpSpPr>
        <p:grpSpPr>
          <a:xfrm>
            <a:off x="972311" y="1828800"/>
            <a:ext cx="1161289" cy="1676400"/>
            <a:chOff x="6684715" y="1785926"/>
            <a:chExt cx="1433526" cy="1928826"/>
          </a:xfrm>
        </p:grpSpPr>
        <p:pic>
          <p:nvPicPr>
            <p:cNvPr id="11" name="그림 10" descr="noun_59787_cc.png"/>
            <p:cNvPicPr>
              <a:picLocks noChangeAspect="1"/>
            </p:cNvPicPr>
            <p:nvPr/>
          </p:nvPicPr>
          <p:blipFill>
            <a:blip r:embed="rId2" cstate="print">
              <a:lum bright="40000"/>
            </a:blip>
            <a:srcRect l="17639" r="18861" b="14560"/>
            <a:stretch>
              <a:fillRect/>
            </a:stretch>
          </p:blipFill>
          <p:spPr>
            <a:xfrm>
              <a:off x="6684715" y="1785926"/>
              <a:ext cx="1433526" cy="1928826"/>
            </a:xfrm>
            <a:prstGeom prst="rect">
              <a:avLst/>
            </a:prstGeom>
          </p:spPr>
        </p:pic>
        <p:sp>
          <p:nvSpPr>
            <p:cNvPr id="12" name="자유형 11"/>
            <p:cNvSpPr/>
            <p:nvPr/>
          </p:nvSpPr>
          <p:spPr>
            <a:xfrm>
              <a:off x="7219950" y="2245106"/>
              <a:ext cx="414338" cy="394562"/>
            </a:xfrm>
            <a:custGeom>
              <a:avLst/>
              <a:gdLst>
                <a:gd name="connsiteX0" fmla="*/ 19050 w 414338"/>
                <a:gd name="connsiteY0" fmla="*/ 45657 h 394562"/>
                <a:gd name="connsiteX1" fmla="*/ 14288 w 414338"/>
                <a:gd name="connsiteY1" fmla="*/ 59944 h 394562"/>
                <a:gd name="connsiteX2" fmla="*/ 4763 w 414338"/>
                <a:gd name="connsiteY2" fmla="*/ 74232 h 394562"/>
                <a:gd name="connsiteX3" fmla="*/ 0 w 414338"/>
                <a:gd name="connsiteY3" fmla="*/ 112332 h 394562"/>
                <a:gd name="connsiteX4" fmla="*/ 9525 w 414338"/>
                <a:gd name="connsiteY4" fmla="*/ 226632 h 394562"/>
                <a:gd name="connsiteX5" fmla="*/ 14288 w 414338"/>
                <a:gd name="connsiteY5" fmla="*/ 240919 h 394562"/>
                <a:gd name="connsiteX6" fmla="*/ 19050 w 414338"/>
                <a:gd name="connsiteY6" fmla="*/ 264732 h 394562"/>
                <a:gd name="connsiteX7" fmla="*/ 33338 w 414338"/>
                <a:gd name="connsiteY7" fmla="*/ 279019 h 394562"/>
                <a:gd name="connsiteX8" fmla="*/ 42863 w 414338"/>
                <a:gd name="connsiteY8" fmla="*/ 293307 h 394562"/>
                <a:gd name="connsiteX9" fmla="*/ 52388 w 414338"/>
                <a:gd name="connsiteY9" fmla="*/ 321882 h 394562"/>
                <a:gd name="connsiteX10" fmla="*/ 80963 w 414338"/>
                <a:gd name="connsiteY10" fmla="*/ 350457 h 394562"/>
                <a:gd name="connsiteX11" fmla="*/ 95250 w 414338"/>
                <a:gd name="connsiteY11" fmla="*/ 364744 h 394562"/>
                <a:gd name="connsiteX12" fmla="*/ 109538 w 414338"/>
                <a:gd name="connsiteY12" fmla="*/ 369507 h 394562"/>
                <a:gd name="connsiteX13" fmla="*/ 123825 w 414338"/>
                <a:gd name="connsiteY13" fmla="*/ 379032 h 394562"/>
                <a:gd name="connsiteX14" fmla="*/ 147638 w 414338"/>
                <a:gd name="connsiteY14" fmla="*/ 383794 h 394562"/>
                <a:gd name="connsiteX15" fmla="*/ 171450 w 414338"/>
                <a:gd name="connsiteY15" fmla="*/ 393319 h 394562"/>
                <a:gd name="connsiteX16" fmla="*/ 257175 w 414338"/>
                <a:gd name="connsiteY16" fmla="*/ 388557 h 394562"/>
                <a:gd name="connsiteX17" fmla="*/ 314325 w 414338"/>
                <a:gd name="connsiteY17" fmla="*/ 379032 h 394562"/>
                <a:gd name="connsiteX18" fmla="*/ 347663 w 414338"/>
                <a:gd name="connsiteY18" fmla="*/ 355219 h 394562"/>
                <a:gd name="connsiteX19" fmla="*/ 361950 w 414338"/>
                <a:gd name="connsiteY19" fmla="*/ 312357 h 394562"/>
                <a:gd name="connsiteX20" fmla="*/ 371475 w 414338"/>
                <a:gd name="connsiteY20" fmla="*/ 288544 h 394562"/>
                <a:gd name="connsiteX21" fmla="*/ 381000 w 414338"/>
                <a:gd name="connsiteY21" fmla="*/ 250444 h 394562"/>
                <a:gd name="connsiteX22" fmla="*/ 390525 w 414338"/>
                <a:gd name="connsiteY22" fmla="*/ 231394 h 394562"/>
                <a:gd name="connsiteX23" fmla="*/ 395288 w 414338"/>
                <a:gd name="connsiteY23" fmla="*/ 207582 h 394562"/>
                <a:gd name="connsiteX24" fmla="*/ 404813 w 414338"/>
                <a:gd name="connsiteY24" fmla="*/ 193294 h 394562"/>
                <a:gd name="connsiteX25" fmla="*/ 414338 w 414338"/>
                <a:gd name="connsiteY25" fmla="*/ 159957 h 394562"/>
                <a:gd name="connsiteX26" fmla="*/ 409575 w 414338"/>
                <a:gd name="connsiteY26" fmla="*/ 117094 h 394562"/>
                <a:gd name="connsiteX27" fmla="*/ 376238 w 414338"/>
                <a:gd name="connsiteY27" fmla="*/ 93282 h 394562"/>
                <a:gd name="connsiteX28" fmla="*/ 361950 w 414338"/>
                <a:gd name="connsiteY28" fmla="*/ 83757 h 394562"/>
                <a:gd name="connsiteX29" fmla="*/ 333375 w 414338"/>
                <a:gd name="connsiteY29" fmla="*/ 59944 h 394562"/>
                <a:gd name="connsiteX30" fmla="*/ 261938 w 414338"/>
                <a:gd name="connsiteY30" fmla="*/ 50419 h 394562"/>
                <a:gd name="connsiteX31" fmla="*/ 223838 w 414338"/>
                <a:gd name="connsiteY31" fmla="*/ 40894 h 394562"/>
                <a:gd name="connsiteX32" fmla="*/ 185738 w 414338"/>
                <a:gd name="connsiteY32" fmla="*/ 36132 h 394562"/>
                <a:gd name="connsiteX33" fmla="*/ 128588 w 414338"/>
                <a:gd name="connsiteY33" fmla="*/ 26607 h 394562"/>
                <a:gd name="connsiteX34" fmla="*/ 23813 w 414338"/>
                <a:gd name="connsiteY34" fmla="*/ 45657 h 394562"/>
                <a:gd name="connsiteX35" fmla="*/ 19050 w 414338"/>
                <a:gd name="connsiteY35" fmla="*/ 45657 h 39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14338" h="394562">
                  <a:moveTo>
                    <a:pt x="19050" y="45657"/>
                  </a:moveTo>
                  <a:cubicBezTo>
                    <a:pt x="17463" y="48038"/>
                    <a:pt x="16533" y="55454"/>
                    <a:pt x="14288" y="59944"/>
                  </a:cubicBezTo>
                  <a:cubicBezTo>
                    <a:pt x="11728" y="65064"/>
                    <a:pt x="6269" y="68710"/>
                    <a:pt x="4763" y="74232"/>
                  </a:cubicBezTo>
                  <a:cubicBezTo>
                    <a:pt x="1395" y="86580"/>
                    <a:pt x="1588" y="99632"/>
                    <a:pt x="0" y="112332"/>
                  </a:cubicBezTo>
                  <a:cubicBezTo>
                    <a:pt x="3175" y="150432"/>
                    <a:pt x="5303" y="188634"/>
                    <a:pt x="9525" y="226632"/>
                  </a:cubicBezTo>
                  <a:cubicBezTo>
                    <a:pt x="10079" y="231621"/>
                    <a:pt x="13070" y="236049"/>
                    <a:pt x="14288" y="240919"/>
                  </a:cubicBezTo>
                  <a:cubicBezTo>
                    <a:pt x="16251" y="248772"/>
                    <a:pt x="15430" y="257492"/>
                    <a:pt x="19050" y="264732"/>
                  </a:cubicBezTo>
                  <a:cubicBezTo>
                    <a:pt x="22062" y="270756"/>
                    <a:pt x="29026" y="273845"/>
                    <a:pt x="33338" y="279019"/>
                  </a:cubicBezTo>
                  <a:cubicBezTo>
                    <a:pt x="37002" y="283416"/>
                    <a:pt x="39688" y="288544"/>
                    <a:pt x="42863" y="293307"/>
                  </a:cubicBezTo>
                  <a:cubicBezTo>
                    <a:pt x="46038" y="302832"/>
                    <a:pt x="46364" y="313850"/>
                    <a:pt x="52388" y="321882"/>
                  </a:cubicBezTo>
                  <a:cubicBezTo>
                    <a:pt x="79766" y="358387"/>
                    <a:pt x="53107" y="327244"/>
                    <a:pt x="80963" y="350457"/>
                  </a:cubicBezTo>
                  <a:cubicBezTo>
                    <a:pt x="86137" y="354769"/>
                    <a:pt x="89646" y="361008"/>
                    <a:pt x="95250" y="364744"/>
                  </a:cubicBezTo>
                  <a:cubicBezTo>
                    <a:pt x="99427" y="367529"/>
                    <a:pt x="105048" y="367262"/>
                    <a:pt x="109538" y="369507"/>
                  </a:cubicBezTo>
                  <a:cubicBezTo>
                    <a:pt x="114657" y="372067"/>
                    <a:pt x="118466" y="377022"/>
                    <a:pt x="123825" y="379032"/>
                  </a:cubicBezTo>
                  <a:cubicBezTo>
                    <a:pt x="131404" y="381874"/>
                    <a:pt x="139700" y="382207"/>
                    <a:pt x="147638" y="383794"/>
                  </a:cubicBezTo>
                  <a:cubicBezTo>
                    <a:pt x="155575" y="386969"/>
                    <a:pt x="162909" y="392948"/>
                    <a:pt x="171450" y="393319"/>
                  </a:cubicBezTo>
                  <a:cubicBezTo>
                    <a:pt x="200042" y="394562"/>
                    <a:pt x="228640" y="390752"/>
                    <a:pt x="257175" y="388557"/>
                  </a:cubicBezTo>
                  <a:cubicBezTo>
                    <a:pt x="289377" y="386080"/>
                    <a:pt x="289196" y="385314"/>
                    <a:pt x="314325" y="379032"/>
                  </a:cubicBezTo>
                  <a:cubicBezTo>
                    <a:pt x="325831" y="373279"/>
                    <a:pt x="341227" y="368091"/>
                    <a:pt x="347663" y="355219"/>
                  </a:cubicBezTo>
                  <a:cubicBezTo>
                    <a:pt x="354398" y="341749"/>
                    <a:pt x="356357" y="326340"/>
                    <a:pt x="361950" y="312357"/>
                  </a:cubicBezTo>
                  <a:cubicBezTo>
                    <a:pt x="365125" y="304419"/>
                    <a:pt x="368961" y="296715"/>
                    <a:pt x="371475" y="288544"/>
                  </a:cubicBezTo>
                  <a:cubicBezTo>
                    <a:pt x="375325" y="276032"/>
                    <a:pt x="375146" y="262153"/>
                    <a:pt x="381000" y="250444"/>
                  </a:cubicBezTo>
                  <a:lnTo>
                    <a:pt x="390525" y="231394"/>
                  </a:lnTo>
                  <a:cubicBezTo>
                    <a:pt x="392113" y="223457"/>
                    <a:pt x="392446" y="215161"/>
                    <a:pt x="395288" y="207582"/>
                  </a:cubicBezTo>
                  <a:cubicBezTo>
                    <a:pt x="397298" y="202223"/>
                    <a:pt x="402253" y="198414"/>
                    <a:pt x="404813" y="193294"/>
                  </a:cubicBezTo>
                  <a:cubicBezTo>
                    <a:pt x="408228" y="186465"/>
                    <a:pt x="412813" y="166056"/>
                    <a:pt x="414338" y="159957"/>
                  </a:cubicBezTo>
                  <a:cubicBezTo>
                    <a:pt x="412750" y="145669"/>
                    <a:pt x="414121" y="130732"/>
                    <a:pt x="409575" y="117094"/>
                  </a:cubicBezTo>
                  <a:cubicBezTo>
                    <a:pt x="405468" y="104774"/>
                    <a:pt x="385289" y="98454"/>
                    <a:pt x="376238" y="93282"/>
                  </a:cubicBezTo>
                  <a:cubicBezTo>
                    <a:pt x="371268" y="90442"/>
                    <a:pt x="366347" y="87421"/>
                    <a:pt x="361950" y="83757"/>
                  </a:cubicBezTo>
                  <a:cubicBezTo>
                    <a:pt x="351840" y="75332"/>
                    <a:pt x="346277" y="64782"/>
                    <a:pt x="333375" y="59944"/>
                  </a:cubicBezTo>
                  <a:cubicBezTo>
                    <a:pt x="319030" y="54565"/>
                    <a:pt x="268123" y="51038"/>
                    <a:pt x="261938" y="50419"/>
                  </a:cubicBezTo>
                  <a:cubicBezTo>
                    <a:pt x="249238" y="47244"/>
                    <a:pt x="236705" y="43306"/>
                    <a:pt x="223838" y="40894"/>
                  </a:cubicBezTo>
                  <a:cubicBezTo>
                    <a:pt x="211258" y="38535"/>
                    <a:pt x="198395" y="38031"/>
                    <a:pt x="185738" y="36132"/>
                  </a:cubicBezTo>
                  <a:cubicBezTo>
                    <a:pt x="166639" y="33267"/>
                    <a:pt x="147638" y="29782"/>
                    <a:pt x="128588" y="26607"/>
                  </a:cubicBezTo>
                  <a:cubicBezTo>
                    <a:pt x="64678" y="29650"/>
                    <a:pt x="32943" y="0"/>
                    <a:pt x="23813" y="45657"/>
                  </a:cubicBezTo>
                  <a:cubicBezTo>
                    <a:pt x="23190" y="48770"/>
                    <a:pt x="20638" y="43276"/>
                    <a:pt x="19050" y="4565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순서도: 수동 입력 12"/>
          <p:cNvSpPr/>
          <p:nvPr/>
        </p:nvSpPr>
        <p:spPr>
          <a:xfrm rot="5400000" flipH="1" flipV="1">
            <a:off x="6262810" y="958791"/>
            <a:ext cx="4144780" cy="5580000"/>
          </a:xfrm>
          <a:prstGeom prst="flowChartManualInput">
            <a:avLst/>
          </a:prstGeom>
          <a:solidFill>
            <a:schemeClr val="bg1"/>
          </a:solidFill>
          <a:ln w="57150">
            <a:solidFill>
              <a:srgbClr val="8FC6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 descr="noun_38889_cc.png"/>
          <p:cNvPicPr>
            <a:picLocks noChangeAspect="1"/>
          </p:cNvPicPr>
          <p:nvPr/>
        </p:nvPicPr>
        <p:blipFill>
          <a:blip r:embed="rId3" cstate="print">
            <a:lum bright="40000"/>
          </a:blip>
          <a:srcRect l="6175" r="5631" b="12903"/>
          <a:stretch>
            <a:fillRect/>
          </a:stretch>
        </p:blipFill>
        <p:spPr>
          <a:xfrm>
            <a:off x="9525000" y="4267200"/>
            <a:ext cx="1480877" cy="1447799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966650" y="4456061"/>
            <a:ext cx="5727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자신에게 더 의지했으면 함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서로의 환경을 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이해하지 못하고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이해하려 하지도 않음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93898" y="2011740"/>
            <a:ext cx="43460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연인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현에게 의지하지 않음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연인이지만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독립적인 관계를 원함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650" y="3979990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연인</a:t>
            </a:r>
          </a:p>
        </p:txBody>
      </p:sp>
      <p:sp>
        <p:nvSpPr>
          <p:cNvPr id="18" name="타원형 설명선 17"/>
          <p:cNvSpPr/>
          <p:nvPr/>
        </p:nvSpPr>
        <p:spPr>
          <a:xfrm>
            <a:off x="1981200" y="2133600"/>
            <a:ext cx="3429000" cy="1981200"/>
          </a:xfrm>
          <a:prstGeom prst="wedgeEllipseCallout">
            <a:avLst>
              <a:gd name="adj1" fmla="val -50560"/>
              <a:gd name="adj2" fmla="val -32834"/>
            </a:avLst>
          </a:prstGeom>
          <a:solidFill>
            <a:schemeClr val="bg1"/>
          </a:solidFill>
          <a:ln>
            <a:solidFill>
              <a:srgbClr val="8FC6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28800" y="2590800"/>
            <a:ext cx="37882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그녀의 전부를 </a:t>
            </a:r>
            <a:endParaRPr lang="en-US" altLang="ko-KR" sz="2200" i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감싸 안으려는 내 태도와</a:t>
            </a:r>
            <a:endParaRPr lang="en-US" altLang="ko-KR" sz="2200" i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그녀의 자존심은 늘 충돌한다</a:t>
            </a:r>
            <a:r>
              <a:rPr lang="en-US" altLang="ko-KR" sz="22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  <a:endParaRPr lang="ko-KR" altLang="en-US" sz="2200" i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타원형 설명선 19"/>
          <p:cNvSpPr/>
          <p:nvPr/>
        </p:nvSpPr>
        <p:spPr>
          <a:xfrm>
            <a:off x="6400800" y="3276600"/>
            <a:ext cx="3657600" cy="1905000"/>
          </a:xfrm>
          <a:prstGeom prst="wedgeEllipseCallout">
            <a:avLst>
              <a:gd name="adj1" fmla="val -52800"/>
              <a:gd name="adj2" fmla="val -31139"/>
            </a:avLst>
          </a:prstGeom>
          <a:solidFill>
            <a:schemeClr val="bg1"/>
          </a:solidFill>
          <a:ln>
            <a:solidFill>
              <a:srgbClr val="8FC6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48400" y="3692604"/>
            <a:ext cx="429636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사랑하는데</a:t>
            </a:r>
            <a:r>
              <a:rPr lang="en-US" altLang="ko-KR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내가 내 여자에게</a:t>
            </a:r>
            <a:endParaRPr lang="en-US" altLang="ko-KR" sz="2100" i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정도 해주는 것도 받지 않으려는</a:t>
            </a:r>
            <a:endParaRPr lang="en-US" altLang="ko-KR" sz="2100" i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고집이 미련해 보이다 못해 화가 난</a:t>
            </a:r>
            <a:r>
              <a:rPr lang="ko-KR" altLang="en-US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</a:t>
            </a:r>
            <a:r>
              <a:rPr lang="en-US" altLang="ko-KR" sz="2100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0" y="6272784"/>
            <a:ext cx="12192000" cy="585470"/>
            <a:chOff x="0" y="6272784"/>
            <a:chExt cx="12192000" cy="585470"/>
          </a:xfrm>
        </p:grpSpPr>
        <p:sp>
          <p:nvSpPr>
            <p:cNvPr id="23" name="object 5"/>
            <p:cNvSpPr/>
            <p:nvPr/>
          </p:nvSpPr>
          <p:spPr>
            <a:xfrm>
              <a:off x="0" y="6272784"/>
              <a:ext cx="12192000" cy="585470"/>
            </a:xfrm>
            <a:custGeom>
              <a:avLst/>
              <a:gdLst/>
              <a:ahLst/>
              <a:cxnLst/>
              <a:rect l="l" t="t" r="r" b="b"/>
              <a:pathLst>
                <a:path w="12192000" h="585470">
                  <a:moveTo>
                    <a:pt x="423125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000" y="585215"/>
                  </a:lnTo>
                  <a:lnTo>
                    <a:pt x="12192000" y="288289"/>
                  </a:lnTo>
                  <a:lnTo>
                    <a:pt x="729157" y="288289"/>
                  </a:lnTo>
                  <a:lnTo>
                    <a:pt x="423125" y="0"/>
                  </a:lnTo>
                  <a:close/>
                </a:path>
                <a:path w="12192000" h="585470">
                  <a:moveTo>
                    <a:pt x="12192000" y="0"/>
                  </a:moveTo>
                  <a:lnTo>
                    <a:pt x="1035189" y="0"/>
                  </a:lnTo>
                  <a:lnTo>
                    <a:pt x="729157" y="288289"/>
                  </a:lnTo>
                  <a:lnTo>
                    <a:pt x="12192000" y="288289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A0F5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62000" y="6553200"/>
              <a:ext cx="11430000" cy="304800"/>
            </a:xfrm>
            <a:prstGeom prst="rect">
              <a:avLst/>
            </a:prstGeom>
            <a:solidFill>
              <a:srgbClr val="45A0F5"/>
            </a:solidFill>
            <a:ln>
              <a:solidFill>
                <a:srgbClr val="45A0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object 6"/>
            <p:cNvSpPr/>
            <p:nvPr/>
          </p:nvSpPr>
          <p:spPr>
            <a:xfrm>
              <a:off x="10205846" y="6431546"/>
              <a:ext cx="609600" cy="210185"/>
            </a:xfrm>
            <a:custGeom>
              <a:avLst/>
              <a:gdLst/>
              <a:ahLst/>
              <a:cxnLst/>
              <a:rect l="l" t="t" r="r" b="b"/>
              <a:pathLst>
                <a:path w="609600" h="210184">
                  <a:moveTo>
                    <a:pt x="370331" y="144932"/>
                  </a:moveTo>
                  <a:lnTo>
                    <a:pt x="235076" y="144932"/>
                  </a:lnTo>
                  <a:lnTo>
                    <a:pt x="235076" y="161391"/>
                  </a:lnTo>
                  <a:lnTo>
                    <a:pt x="350647" y="161391"/>
                  </a:lnTo>
                  <a:lnTo>
                    <a:pt x="350647" y="209626"/>
                  </a:lnTo>
                  <a:lnTo>
                    <a:pt x="370331" y="209626"/>
                  </a:lnTo>
                  <a:lnTo>
                    <a:pt x="370331" y="144932"/>
                  </a:lnTo>
                  <a:close/>
                </a:path>
                <a:path w="609600" h="210184">
                  <a:moveTo>
                    <a:pt x="52577" y="143548"/>
                  </a:moveTo>
                  <a:lnTo>
                    <a:pt x="32893" y="143548"/>
                  </a:lnTo>
                  <a:lnTo>
                    <a:pt x="32893" y="205740"/>
                  </a:lnTo>
                  <a:lnTo>
                    <a:pt x="173481" y="205740"/>
                  </a:lnTo>
                  <a:lnTo>
                    <a:pt x="173481" y="188595"/>
                  </a:lnTo>
                  <a:lnTo>
                    <a:pt x="52577" y="188595"/>
                  </a:lnTo>
                  <a:lnTo>
                    <a:pt x="52577" y="143548"/>
                  </a:lnTo>
                  <a:close/>
                </a:path>
                <a:path w="609600" h="210184">
                  <a:moveTo>
                    <a:pt x="114300" y="121386"/>
                  </a:moveTo>
                  <a:lnTo>
                    <a:pt x="94106" y="121386"/>
                  </a:lnTo>
                  <a:lnTo>
                    <a:pt x="94106" y="165735"/>
                  </a:lnTo>
                  <a:lnTo>
                    <a:pt x="114300" y="165735"/>
                  </a:lnTo>
                  <a:lnTo>
                    <a:pt x="114300" y="121386"/>
                  </a:lnTo>
                  <a:close/>
                </a:path>
                <a:path w="609600" h="210184">
                  <a:moveTo>
                    <a:pt x="198627" y="104470"/>
                  </a:moveTo>
                  <a:lnTo>
                    <a:pt x="0" y="104470"/>
                  </a:lnTo>
                  <a:lnTo>
                    <a:pt x="0" y="121386"/>
                  </a:lnTo>
                  <a:lnTo>
                    <a:pt x="198627" y="121386"/>
                  </a:lnTo>
                  <a:lnTo>
                    <a:pt x="198627" y="104470"/>
                  </a:lnTo>
                  <a:close/>
                </a:path>
                <a:path w="609600" h="210184">
                  <a:moveTo>
                    <a:pt x="475614" y="77038"/>
                  </a:moveTo>
                  <a:lnTo>
                    <a:pt x="456437" y="77038"/>
                  </a:lnTo>
                  <a:lnTo>
                    <a:pt x="456437" y="145389"/>
                  </a:lnTo>
                  <a:lnTo>
                    <a:pt x="408431" y="145389"/>
                  </a:lnTo>
                  <a:lnTo>
                    <a:pt x="408431" y="162306"/>
                  </a:lnTo>
                  <a:lnTo>
                    <a:pt x="465962" y="162191"/>
                  </a:lnTo>
                  <a:lnTo>
                    <a:pt x="507110" y="160286"/>
                  </a:lnTo>
                  <a:lnTo>
                    <a:pt x="546861" y="156133"/>
                  </a:lnTo>
                  <a:lnTo>
                    <a:pt x="546861" y="145161"/>
                  </a:lnTo>
                  <a:lnTo>
                    <a:pt x="475614" y="145161"/>
                  </a:lnTo>
                  <a:lnTo>
                    <a:pt x="475614" y="77038"/>
                  </a:lnTo>
                  <a:close/>
                </a:path>
                <a:path w="609600" h="210184">
                  <a:moveTo>
                    <a:pt x="546861" y="140360"/>
                  </a:moveTo>
                  <a:lnTo>
                    <a:pt x="501118" y="144212"/>
                  </a:lnTo>
                  <a:lnTo>
                    <a:pt x="475614" y="145161"/>
                  </a:lnTo>
                  <a:lnTo>
                    <a:pt x="546861" y="145161"/>
                  </a:lnTo>
                  <a:lnTo>
                    <a:pt x="546861" y="140360"/>
                  </a:lnTo>
                  <a:close/>
                </a:path>
                <a:path w="609600" h="210184">
                  <a:moveTo>
                    <a:pt x="527050" y="19431"/>
                  </a:moveTo>
                  <a:lnTo>
                    <a:pt x="422148" y="19431"/>
                  </a:lnTo>
                  <a:lnTo>
                    <a:pt x="422148" y="36347"/>
                  </a:lnTo>
                  <a:lnTo>
                    <a:pt x="507364" y="36347"/>
                  </a:lnTo>
                  <a:lnTo>
                    <a:pt x="507083" y="46748"/>
                  </a:lnTo>
                  <a:lnTo>
                    <a:pt x="504257" y="90425"/>
                  </a:lnTo>
                  <a:lnTo>
                    <a:pt x="498221" y="122529"/>
                  </a:lnTo>
                  <a:lnTo>
                    <a:pt x="517651" y="122529"/>
                  </a:lnTo>
                  <a:lnTo>
                    <a:pt x="524293" y="79152"/>
                  </a:lnTo>
                  <a:lnTo>
                    <a:pt x="526287" y="44577"/>
                  </a:lnTo>
                  <a:lnTo>
                    <a:pt x="526669" y="35433"/>
                  </a:lnTo>
                  <a:lnTo>
                    <a:pt x="526923" y="27051"/>
                  </a:lnTo>
                  <a:lnTo>
                    <a:pt x="527050" y="19431"/>
                  </a:lnTo>
                  <a:close/>
                </a:path>
                <a:path w="609600" h="210184">
                  <a:moveTo>
                    <a:pt x="280034" y="56007"/>
                  </a:moveTo>
                  <a:lnTo>
                    <a:pt x="262635" y="56007"/>
                  </a:lnTo>
                  <a:lnTo>
                    <a:pt x="255143" y="56997"/>
                  </a:lnTo>
                  <a:lnTo>
                    <a:pt x="221487" y="82854"/>
                  </a:lnTo>
                  <a:lnTo>
                    <a:pt x="220410" y="97269"/>
                  </a:lnTo>
                  <a:lnTo>
                    <a:pt x="221487" y="101638"/>
                  </a:lnTo>
                  <a:lnTo>
                    <a:pt x="255143" y="127711"/>
                  </a:lnTo>
                  <a:lnTo>
                    <a:pt x="262635" y="128701"/>
                  </a:lnTo>
                  <a:lnTo>
                    <a:pt x="280034" y="128701"/>
                  </a:lnTo>
                  <a:lnTo>
                    <a:pt x="315067" y="113157"/>
                  </a:lnTo>
                  <a:lnTo>
                    <a:pt x="265937" y="113157"/>
                  </a:lnTo>
                  <a:lnTo>
                    <a:pt x="261111" y="112547"/>
                  </a:lnTo>
                  <a:lnTo>
                    <a:pt x="257301" y="111328"/>
                  </a:lnTo>
                  <a:lnTo>
                    <a:pt x="253364" y="110109"/>
                  </a:lnTo>
                  <a:lnTo>
                    <a:pt x="250189" y="108508"/>
                  </a:lnTo>
                  <a:lnTo>
                    <a:pt x="240537" y="94716"/>
                  </a:lnTo>
                  <a:lnTo>
                    <a:pt x="240537" y="89535"/>
                  </a:lnTo>
                  <a:lnTo>
                    <a:pt x="265937" y="71081"/>
                  </a:lnTo>
                  <a:lnTo>
                    <a:pt x="314689" y="71081"/>
                  </a:lnTo>
                  <a:lnTo>
                    <a:pt x="314071" y="70332"/>
                  </a:lnTo>
                  <a:lnTo>
                    <a:pt x="305688" y="63627"/>
                  </a:lnTo>
                  <a:lnTo>
                    <a:pt x="300354" y="60960"/>
                  </a:lnTo>
                  <a:lnTo>
                    <a:pt x="287654" y="56997"/>
                  </a:lnTo>
                  <a:lnTo>
                    <a:pt x="280034" y="56007"/>
                  </a:lnTo>
                  <a:close/>
                </a:path>
                <a:path w="609600" h="210184">
                  <a:moveTo>
                    <a:pt x="314689" y="71081"/>
                  </a:moveTo>
                  <a:lnTo>
                    <a:pt x="277113" y="71081"/>
                  </a:lnTo>
                  <a:lnTo>
                    <a:pt x="281812" y="71704"/>
                  </a:lnTo>
                  <a:lnTo>
                    <a:pt x="285750" y="72923"/>
                  </a:lnTo>
                  <a:lnTo>
                    <a:pt x="302259" y="89535"/>
                  </a:lnTo>
                  <a:lnTo>
                    <a:pt x="302259" y="94716"/>
                  </a:lnTo>
                  <a:lnTo>
                    <a:pt x="301625" y="97269"/>
                  </a:lnTo>
                  <a:lnTo>
                    <a:pt x="299338" y="102298"/>
                  </a:lnTo>
                  <a:lnTo>
                    <a:pt x="297560" y="104546"/>
                  </a:lnTo>
                  <a:lnTo>
                    <a:pt x="295021" y="106527"/>
                  </a:lnTo>
                  <a:lnTo>
                    <a:pt x="292607" y="108508"/>
                  </a:lnTo>
                  <a:lnTo>
                    <a:pt x="289432" y="110109"/>
                  </a:lnTo>
                  <a:lnTo>
                    <a:pt x="285496" y="111328"/>
                  </a:lnTo>
                  <a:lnTo>
                    <a:pt x="281685" y="112547"/>
                  </a:lnTo>
                  <a:lnTo>
                    <a:pt x="276986" y="113157"/>
                  </a:lnTo>
                  <a:lnTo>
                    <a:pt x="315067" y="113157"/>
                  </a:lnTo>
                  <a:lnTo>
                    <a:pt x="317246" y="110490"/>
                  </a:lnTo>
                  <a:lnTo>
                    <a:pt x="321309" y="101638"/>
                  </a:lnTo>
                  <a:lnTo>
                    <a:pt x="322267" y="97269"/>
                  </a:lnTo>
                  <a:lnTo>
                    <a:pt x="322234" y="86982"/>
                  </a:lnTo>
                  <a:lnTo>
                    <a:pt x="321309" y="82854"/>
                  </a:lnTo>
                  <a:lnTo>
                    <a:pt x="317214" y="74142"/>
                  </a:lnTo>
                  <a:lnTo>
                    <a:pt x="314689" y="71081"/>
                  </a:lnTo>
                  <a:close/>
                </a:path>
                <a:path w="609600" h="210184">
                  <a:moveTo>
                    <a:pt x="330073" y="30861"/>
                  </a:moveTo>
                  <a:lnTo>
                    <a:pt x="206248" y="30861"/>
                  </a:lnTo>
                  <a:lnTo>
                    <a:pt x="206248" y="46863"/>
                  </a:lnTo>
                  <a:lnTo>
                    <a:pt x="330073" y="46863"/>
                  </a:lnTo>
                  <a:lnTo>
                    <a:pt x="330073" y="30861"/>
                  </a:lnTo>
                  <a:close/>
                </a:path>
                <a:path w="609600" h="210184">
                  <a:moveTo>
                    <a:pt x="165480" y="5715"/>
                  </a:moveTo>
                  <a:lnTo>
                    <a:pt x="33147" y="5715"/>
                  </a:lnTo>
                  <a:lnTo>
                    <a:pt x="33147" y="80695"/>
                  </a:lnTo>
                  <a:lnTo>
                    <a:pt x="165480" y="80695"/>
                  </a:lnTo>
                  <a:lnTo>
                    <a:pt x="165480" y="64008"/>
                  </a:lnTo>
                  <a:lnTo>
                    <a:pt x="53212" y="64008"/>
                  </a:lnTo>
                  <a:lnTo>
                    <a:pt x="53212" y="23317"/>
                  </a:lnTo>
                  <a:lnTo>
                    <a:pt x="165480" y="23317"/>
                  </a:lnTo>
                  <a:lnTo>
                    <a:pt x="165480" y="5715"/>
                  </a:lnTo>
                  <a:close/>
                </a:path>
                <a:path w="609600" h="210184">
                  <a:moveTo>
                    <a:pt x="165480" y="23317"/>
                  </a:moveTo>
                  <a:lnTo>
                    <a:pt x="145287" y="23317"/>
                  </a:lnTo>
                  <a:lnTo>
                    <a:pt x="145287" y="64008"/>
                  </a:lnTo>
                  <a:lnTo>
                    <a:pt x="165480" y="64008"/>
                  </a:lnTo>
                  <a:lnTo>
                    <a:pt x="165480" y="23317"/>
                  </a:lnTo>
                  <a:close/>
                </a:path>
                <a:path w="609600" h="210184">
                  <a:moveTo>
                    <a:pt x="303656" y="457"/>
                  </a:moveTo>
                  <a:lnTo>
                    <a:pt x="234314" y="457"/>
                  </a:lnTo>
                  <a:lnTo>
                    <a:pt x="234314" y="16459"/>
                  </a:lnTo>
                  <a:lnTo>
                    <a:pt x="303656" y="16459"/>
                  </a:lnTo>
                  <a:lnTo>
                    <a:pt x="303656" y="457"/>
                  </a:lnTo>
                  <a:close/>
                </a:path>
                <a:path w="609600" h="210184">
                  <a:moveTo>
                    <a:pt x="576199" y="228"/>
                  </a:moveTo>
                  <a:lnTo>
                    <a:pt x="557149" y="228"/>
                  </a:lnTo>
                  <a:lnTo>
                    <a:pt x="557149" y="208927"/>
                  </a:lnTo>
                  <a:lnTo>
                    <a:pt x="576199" y="208927"/>
                  </a:lnTo>
                  <a:lnTo>
                    <a:pt x="576199" y="99656"/>
                  </a:lnTo>
                  <a:lnTo>
                    <a:pt x="609346" y="99656"/>
                  </a:lnTo>
                  <a:lnTo>
                    <a:pt x="609346" y="82753"/>
                  </a:lnTo>
                  <a:lnTo>
                    <a:pt x="576199" y="82753"/>
                  </a:lnTo>
                  <a:lnTo>
                    <a:pt x="576199" y="228"/>
                  </a:lnTo>
                  <a:close/>
                </a:path>
                <a:path w="609600" h="210184">
                  <a:moveTo>
                    <a:pt x="370331" y="0"/>
                  </a:moveTo>
                  <a:lnTo>
                    <a:pt x="350647" y="0"/>
                  </a:lnTo>
                  <a:lnTo>
                    <a:pt x="350647" y="133045"/>
                  </a:lnTo>
                  <a:lnTo>
                    <a:pt x="370331" y="133045"/>
                  </a:lnTo>
                  <a:lnTo>
                    <a:pt x="370331" y="78409"/>
                  </a:lnTo>
                  <a:lnTo>
                    <a:pt x="403225" y="78409"/>
                  </a:lnTo>
                  <a:lnTo>
                    <a:pt x="403225" y="60807"/>
                  </a:lnTo>
                  <a:lnTo>
                    <a:pt x="370331" y="60807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object 7"/>
            <p:cNvSpPr/>
            <p:nvPr/>
          </p:nvSpPr>
          <p:spPr>
            <a:xfrm>
              <a:off x="10875264" y="6431775"/>
              <a:ext cx="580390" cy="208915"/>
            </a:xfrm>
            <a:custGeom>
              <a:avLst/>
              <a:gdLst/>
              <a:ahLst/>
              <a:cxnLst/>
              <a:rect l="l" t="t" r="r" b="b"/>
              <a:pathLst>
                <a:path w="580390" h="208915">
                  <a:moveTo>
                    <a:pt x="550671" y="141960"/>
                  </a:moveTo>
                  <a:lnTo>
                    <a:pt x="505856" y="145921"/>
                  </a:lnTo>
                  <a:lnTo>
                    <a:pt x="461899" y="147548"/>
                  </a:lnTo>
                  <a:lnTo>
                    <a:pt x="453516" y="147675"/>
                  </a:lnTo>
                  <a:lnTo>
                    <a:pt x="404113" y="147675"/>
                  </a:lnTo>
                  <a:lnTo>
                    <a:pt x="404113" y="164820"/>
                  </a:lnTo>
                  <a:lnTo>
                    <a:pt x="458723" y="164704"/>
                  </a:lnTo>
                  <a:lnTo>
                    <a:pt x="499617" y="163093"/>
                  </a:lnTo>
                  <a:lnTo>
                    <a:pt x="543305" y="159486"/>
                  </a:lnTo>
                  <a:lnTo>
                    <a:pt x="550671" y="158419"/>
                  </a:lnTo>
                  <a:lnTo>
                    <a:pt x="550671" y="141960"/>
                  </a:lnTo>
                  <a:close/>
                </a:path>
                <a:path w="580390" h="208915">
                  <a:moveTo>
                    <a:pt x="255015" y="141274"/>
                  </a:moveTo>
                  <a:lnTo>
                    <a:pt x="234822" y="141274"/>
                  </a:lnTo>
                  <a:lnTo>
                    <a:pt x="234822" y="204596"/>
                  </a:lnTo>
                  <a:lnTo>
                    <a:pt x="365378" y="204596"/>
                  </a:lnTo>
                  <a:lnTo>
                    <a:pt x="365378" y="187439"/>
                  </a:lnTo>
                  <a:lnTo>
                    <a:pt x="255015" y="187439"/>
                  </a:lnTo>
                  <a:lnTo>
                    <a:pt x="255015" y="141274"/>
                  </a:lnTo>
                  <a:close/>
                </a:path>
                <a:path w="580390" h="208915">
                  <a:moveTo>
                    <a:pt x="360806" y="0"/>
                  </a:moveTo>
                  <a:lnTo>
                    <a:pt x="341121" y="0"/>
                  </a:lnTo>
                  <a:lnTo>
                    <a:pt x="341121" y="151790"/>
                  </a:lnTo>
                  <a:lnTo>
                    <a:pt x="360806" y="151790"/>
                  </a:lnTo>
                  <a:lnTo>
                    <a:pt x="360806" y="84581"/>
                  </a:lnTo>
                  <a:lnTo>
                    <a:pt x="393700" y="84581"/>
                  </a:lnTo>
                  <a:lnTo>
                    <a:pt x="393700" y="66979"/>
                  </a:lnTo>
                  <a:lnTo>
                    <a:pt x="360806" y="66979"/>
                  </a:lnTo>
                  <a:lnTo>
                    <a:pt x="360806" y="0"/>
                  </a:lnTo>
                  <a:close/>
                </a:path>
                <a:path w="580390" h="208915">
                  <a:moveTo>
                    <a:pt x="306756" y="28574"/>
                  </a:moveTo>
                  <a:lnTo>
                    <a:pt x="285368" y="28574"/>
                  </a:lnTo>
                  <a:lnTo>
                    <a:pt x="282203" y="43776"/>
                  </a:lnTo>
                  <a:lnTo>
                    <a:pt x="276717" y="57835"/>
                  </a:lnTo>
                  <a:lnTo>
                    <a:pt x="246753" y="93049"/>
                  </a:lnTo>
                  <a:lnTo>
                    <a:pt x="199389" y="116585"/>
                  </a:lnTo>
                  <a:lnTo>
                    <a:pt x="211327" y="131444"/>
                  </a:lnTo>
                  <a:lnTo>
                    <a:pt x="251967" y="111201"/>
                  </a:lnTo>
                  <a:lnTo>
                    <a:pt x="281812" y="83883"/>
                  </a:lnTo>
                  <a:lnTo>
                    <a:pt x="300862" y="50406"/>
                  </a:lnTo>
                  <a:lnTo>
                    <a:pt x="306212" y="31689"/>
                  </a:lnTo>
                  <a:lnTo>
                    <a:pt x="306756" y="28574"/>
                  </a:lnTo>
                  <a:close/>
                </a:path>
                <a:path w="580390" h="208915">
                  <a:moveTo>
                    <a:pt x="308990" y="11887"/>
                  </a:moveTo>
                  <a:lnTo>
                    <a:pt x="292766" y="12230"/>
                  </a:lnTo>
                  <a:lnTo>
                    <a:pt x="211581" y="12344"/>
                  </a:lnTo>
                  <a:lnTo>
                    <a:pt x="211581" y="29260"/>
                  </a:lnTo>
                  <a:lnTo>
                    <a:pt x="258063" y="29146"/>
                  </a:lnTo>
                  <a:lnTo>
                    <a:pt x="278530" y="28782"/>
                  </a:lnTo>
                  <a:lnTo>
                    <a:pt x="285368" y="28574"/>
                  </a:lnTo>
                  <a:lnTo>
                    <a:pt x="306756" y="28574"/>
                  </a:lnTo>
                  <a:lnTo>
                    <a:pt x="307917" y="21924"/>
                  </a:lnTo>
                  <a:lnTo>
                    <a:pt x="308990" y="11887"/>
                  </a:lnTo>
                  <a:close/>
                </a:path>
                <a:path w="580390" h="208915">
                  <a:moveTo>
                    <a:pt x="56006" y="139903"/>
                  </a:moveTo>
                  <a:lnTo>
                    <a:pt x="35940" y="139903"/>
                  </a:lnTo>
                  <a:lnTo>
                    <a:pt x="35940" y="204596"/>
                  </a:lnTo>
                  <a:lnTo>
                    <a:pt x="171068" y="204596"/>
                  </a:lnTo>
                  <a:lnTo>
                    <a:pt x="171068" y="187439"/>
                  </a:lnTo>
                  <a:lnTo>
                    <a:pt x="56006" y="187439"/>
                  </a:lnTo>
                  <a:lnTo>
                    <a:pt x="56006" y="139903"/>
                  </a:lnTo>
                  <a:close/>
                </a:path>
                <a:path w="580390" h="208915">
                  <a:moveTo>
                    <a:pt x="166242" y="0"/>
                  </a:moveTo>
                  <a:lnTo>
                    <a:pt x="146811" y="0"/>
                  </a:lnTo>
                  <a:lnTo>
                    <a:pt x="146811" y="150875"/>
                  </a:lnTo>
                  <a:lnTo>
                    <a:pt x="166242" y="150875"/>
                  </a:lnTo>
                  <a:lnTo>
                    <a:pt x="166242" y="0"/>
                  </a:lnTo>
                  <a:close/>
                </a:path>
                <a:path w="580390" h="208915">
                  <a:moveTo>
                    <a:pt x="61849" y="8915"/>
                  </a:moveTo>
                  <a:lnTo>
                    <a:pt x="46354" y="8915"/>
                  </a:lnTo>
                  <a:lnTo>
                    <a:pt x="39242" y="10248"/>
                  </a:lnTo>
                  <a:lnTo>
                    <a:pt x="6857" y="34366"/>
                  </a:lnTo>
                  <a:lnTo>
                    <a:pt x="4190" y="40919"/>
                  </a:lnTo>
                  <a:lnTo>
                    <a:pt x="1396" y="47472"/>
                  </a:lnTo>
                  <a:lnTo>
                    <a:pt x="0" y="54559"/>
                  </a:lnTo>
                  <a:lnTo>
                    <a:pt x="0" y="69646"/>
                  </a:lnTo>
                  <a:lnTo>
                    <a:pt x="1396" y="76580"/>
                  </a:lnTo>
                  <a:lnTo>
                    <a:pt x="4190" y="82981"/>
                  </a:lnTo>
                  <a:lnTo>
                    <a:pt x="6857" y="89382"/>
                  </a:lnTo>
                  <a:lnTo>
                    <a:pt x="39242" y="113195"/>
                  </a:lnTo>
                  <a:lnTo>
                    <a:pt x="46354" y="114528"/>
                  </a:lnTo>
                  <a:lnTo>
                    <a:pt x="61849" y="114528"/>
                  </a:lnTo>
                  <a:lnTo>
                    <a:pt x="69087" y="113195"/>
                  </a:lnTo>
                  <a:lnTo>
                    <a:pt x="82422" y="107861"/>
                  </a:lnTo>
                  <a:lnTo>
                    <a:pt x="88264" y="104190"/>
                  </a:lnTo>
                  <a:lnTo>
                    <a:pt x="95820" y="96913"/>
                  </a:lnTo>
                  <a:lnTo>
                    <a:pt x="49656" y="96913"/>
                  </a:lnTo>
                  <a:lnTo>
                    <a:pt x="45084" y="96050"/>
                  </a:lnTo>
                  <a:lnTo>
                    <a:pt x="36829" y="92557"/>
                  </a:lnTo>
                  <a:lnTo>
                    <a:pt x="33274" y="90157"/>
                  </a:lnTo>
                  <a:lnTo>
                    <a:pt x="30352" y="87121"/>
                  </a:lnTo>
                  <a:lnTo>
                    <a:pt x="27304" y="84086"/>
                  </a:lnTo>
                  <a:lnTo>
                    <a:pt x="25018" y="80403"/>
                  </a:lnTo>
                  <a:lnTo>
                    <a:pt x="23494" y="76072"/>
                  </a:lnTo>
                  <a:lnTo>
                    <a:pt x="21843" y="71742"/>
                  </a:lnTo>
                  <a:lnTo>
                    <a:pt x="21081" y="67068"/>
                  </a:lnTo>
                  <a:lnTo>
                    <a:pt x="21081" y="56743"/>
                  </a:lnTo>
                  <a:lnTo>
                    <a:pt x="21843" y="51879"/>
                  </a:lnTo>
                  <a:lnTo>
                    <a:pt x="23494" y="47472"/>
                  </a:lnTo>
                  <a:lnTo>
                    <a:pt x="25018" y="43065"/>
                  </a:lnTo>
                  <a:lnTo>
                    <a:pt x="27304" y="39268"/>
                  </a:lnTo>
                  <a:lnTo>
                    <a:pt x="30352" y="36080"/>
                  </a:lnTo>
                  <a:lnTo>
                    <a:pt x="33274" y="32892"/>
                  </a:lnTo>
                  <a:lnTo>
                    <a:pt x="36829" y="30416"/>
                  </a:lnTo>
                  <a:lnTo>
                    <a:pt x="40893" y="28676"/>
                  </a:lnTo>
                  <a:lnTo>
                    <a:pt x="45084" y="26923"/>
                  </a:lnTo>
                  <a:lnTo>
                    <a:pt x="49656" y="26060"/>
                  </a:lnTo>
                  <a:lnTo>
                    <a:pt x="95192" y="26060"/>
                  </a:lnTo>
                  <a:lnTo>
                    <a:pt x="88264" y="19278"/>
                  </a:lnTo>
                  <a:lnTo>
                    <a:pt x="82422" y="15582"/>
                  </a:lnTo>
                  <a:lnTo>
                    <a:pt x="69087" y="10248"/>
                  </a:lnTo>
                  <a:lnTo>
                    <a:pt x="61849" y="8915"/>
                  </a:lnTo>
                  <a:close/>
                </a:path>
                <a:path w="580390" h="208915">
                  <a:moveTo>
                    <a:pt x="95192" y="26060"/>
                  </a:moveTo>
                  <a:lnTo>
                    <a:pt x="59689" y="26060"/>
                  </a:lnTo>
                  <a:lnTo>
                    <a:pt x="64261" y="26923"/>
                  </a:lnTo>
                  <a:lnTo>
                    <a:pt x="68448" y="28727"/>
                  </a:lnTo>
                  <a:lnTo>
                    <a:pt x="72516" y="30416"/>
                  </a:lnTo>
                  <a:lnTo>
                    <a:pt x="76072" y="32892"/>
                  </a:lnTo>
                  <a:lnTo>
                    <a:pt x="78993" y="36080"/>
                  </a:lnTo>
                  <a:lnTo>
                    <a:pt x="82041" y="39268"/>
                  </a:lnTo>
                  <a:lnTo>
                    <a:pt x="84327" y="43065"/>
                  </a:lnTo>
                  <a:lnTo>
                    <a:pt x="87629" y="51879"/>
                  </a:lnTo>
                  <a:lnTo>
                    <a:pt x="88518" y="56743"/>
                  </a:lnTo>
                  <a:lnTo>
                    <a:pt x="88518" y="67068"/>
                  </a:lnTo>
                  <a:lnTo>
                    <a:pt x="87629" y="71742"/>
                  </a:lnTo>
                  <a:lnTo>
                    <a:pt x="84327" y="80403"/>
                  </a:lnTo>
                  <a:lnTo>
                    <a:pt x="82041" y="84086"/>
                  </a:lnTo>
                  <a:lnTo>
                    <a:pt x="78993" y="87121"/>
                  </a:lnTo>
                  <a:lnTo>
                    <a:pt x="76072" y="90157"/>
                  </a:lnTo>
                  <a:lnTo>
                    <a:pt x="72516" y="92557"/>
                  </a:lnTo>
                  <a:lnTo>
                    <a:pt x="68325" y="94297"/>
                  </a:lnTo>
                  <a:lnTo>
                    <a:pt x="64261" y="96050"/>
                  </a:lnTo>
                  <a:lnTo>
                    <a:pt x="59689" y="96913"/>
                  </a:lnTo>
                  <a:lnTo>
                    <a:pt x="95820" y="96913"/>
                  </a:lnTo>
                  <a:lnTo>
                    <a:pt x="97916" y="94894"/>
                  </a:lnTo>
                  <a:lnTo>
                    <a:pt x="101726" y="89382"/>
                  </a:lnTo>
                  <a:lnTo>
                    <a:pt x="107314" y="76580"/>
                  </a:lnTo>
                  <a:lnTo>
                    <a:pt x="108584" y="69646"/>
                  </a:lnTo>
                  <a:lnTo>
                    <a:pt x="108584" y="54559"/>
                  </a:lnTo>
                  <a:lnTo>
                    <a:pt x="107314" y="47472"/>
                  </a:lnTo>
                  <a:lnTo>
                    <a:pt x="101726" y="34366"/>
                  </a:lnTo>
                  <a:lnTo>
                    <a:pt x="97916" y="28727"/>
                  </a:lnTo>
                  <a:lnTo>
                    <a:pt x="95192" y="26060"/>
                  </a:lnTo>
                  <a:close/>
                </a:path>
                <a:path w="580390" h="208915">
                  <a:moveTo>
                    <a:pt x="479932" y="12572"/>
                  </a:moveTo>
                  <a:lnTo>
                    <a:pt x="463550" y="12572"/>
                  </a:lnTo>
                  <a:lnTo>
                    <a:pt x="456183" y="13906"/>
                  </a:lnTo>
                  <a:lnTo>
                    <a:pt x="442849" y="19240"/>
                  </a:lnTo>
                  <a:lnTo>
                    <a:pt x="437133" y="22936"/>
                  </a:lnTo>
                  <a:lnTo>
                    <a:pt x="432561" y="27660"/>
                  </a:lnTo>
                  <a:lnTo>
                    <a:pt x="427862" y="32384"/>
                  </a:lnTo>
                  <a:lnTo>
                    <a:pt x="424306" y="37985"/>
                  </a:lnTo>
                  <a:lnTo>
                    <a:pt x="421735" y="44548"/>
                  </a:lnTo>
                  <a:lnTo>
                    <a:pt x="419353" y="50939"/>
                  </a:lnTo>
                  <a:lnTo>
                    <a:pt x="418144" y="57578"/>
                  </a:lnTo>
                  <a:lnTo>
                    <a:pt x="418146" y="73180"/>
                  </a:lnTo>
                  <a:lnTo>
                    <a:pt x="432561" y="103098"/>
                  </a:lnTo>
                  <a:lnTo>
                    <a:pt x="437133" y="107822"/>
                  </a:lnTo>
                  <a:lnTo>
                    <a:pt x="442849" y="111518"/>
                  </a:lnTo>
                  <a:lnTo>
                    <a:pt x="456183" y="116852"/>
                  </a:lnTo>
                  <a:lnTo>
                    <a:pt x="463550" y="118186"/>
                  </a:lnTo>
                  <a:lnTo>
                    <a:pt x="479932" y="118186"/>
                  </a:lnTo>
                  <a:lnTo>
                    <a:pt x="487425" y="116852"/>
                  </a:lnTo>
                  <a:lnTo>
                    <a:pt x="500760" y="111518"/>
                  </a:lnTo>
                  <a:lnTo>
                    <a:pt x="506475" y="107822"/>
                  </a:lnTo>
                  <a:lnTo>
                    <a:pt x="511047" y="103098"/>
                  </a:lnTo>
                  <a:lnTo>
                    <a:pt x="513094" y="101041"/>
                  </a:lnTo>
                  <a:lnTo>
                    <a:pt x="471804" y="101041"/>
                  </a:lnTo>
                  <a:lnTo>
                    <a:pt x="464419" y="100440"/>
                  </a:lnTo>
                  <a:lnTo>
                    <a:pt x="438150" y="65379"/>
                  </a:lnTo>
                  <a:lnTo>
                    <a:pt x="438719" y="57578"/>
                  </a:lnTo>
                  <a:lnTo>
                    <a:pt x="471804" y="29717"/>
                  </a:lnTo>
                  <a:lnTo>
                    <a:pt x="513094" y="29717"/>
                  </a:lnTo>
                  <a:lnTo>
                    <a:pt x="511047" y="27660"/>
                  </a:lnTo>
                  <a:lnTo>
                    <a:pt x="506475" y="22936"/>
                  </a:lnTo>
                  <a:lnTo>
                    <a:pt x="500760" y="19240"/>
                  </a:lnTo>
                  <a:lnTo>
                    <a:pt x="487425" y="13906"/>
                  </a:lnTo>
                  <a:lnTo>
                    <a:pt x="479932" y="12572"/>
                  </a:lnTo>
                  <a:close/>
                </a:path>
                <a:path w="580390" h="208915">
                  <a:moveTo>
                    <a:pt x="513094" y="29717"/>
                  </a:moveTo>
                  <a:lnTo>
                    <a:pt x="471804" y="29717"/>
                  </a:lnTo>
                  <a:lnTo>
                    <a:pt x="479135" y="30318"/>
                  </a:lnTo>
                  <a:lnTo>
                    <a:pt x="485679" y="32118"/>
                  </a:lnTo>
                  <a:lnTo>
                    <a:pt x="505332" y="65379"/>
                  </a:lnTo>
                  <a:lnTo>
                    <a:pt x="504781" y="73180"/>
                  </a:lnTo>
                  <a:lnTo>
                    <a:pt x="471804" y="101041"/>
                  </a:lnTo>
                  <a:lnTo>
                    <a:pt x="513094" y="101041"/>
                  </a:lnTo>
                  <a:lnTo>
                    <a:pt x="515746" y="98374"/>
                  </a:lnTo>
                  <a:lnTo>
                    <a:pt x="519302" y="92773"/>
                  </a:lnTo>
                  <a:lnTo>
                    <a:pt x="521751" y="86205"/>
                  </a:lnTo>
                  <a:lnTo>
                    <a:pt x="524255" y="79819"/>
                  </a:lnTo>
                  <a:lnTo>
                    <a:pt x="525463" y="73180"/>
                  </a:lnTo>
                  <a:lnTo>
                    <a:pt x="525465" y="57578"/>
                  </a:lnTo>
                  <a:lnTo>
                    <a:pt x="524255" y="50939"/>
                  </a:lnTo>
                  <a:lnTo>
                    <a:pt x="521715" y="44462"/>
                  </a:lnTo>
                  <a:lnTo>
                    <a:pt x="519302" y="37985"/>
                  </a:lnTo>
                  <a:lnTo>
                    <a:pt x="515746" y="32384"/>
                  </a:lnTo>
                  <a:lnTo>
                    <a:pt x="513094" y="29717"/>
                  </a:lnTo>
                  <a:close/>
                </a:path>
                <a:path w="580390" h="208915">
                  <a:moveTo>
                    <a:pt x="580389" y="0"/>
                  </a:moveTo>
                  <a:lnTo>
                    <a:pt x="561339" y="0"/>
                  </a:lnTo>
                  <a:lnTo>
                    <a:pt x="561339" y="208699"/>
                  </a:lnTo>
                  <a:lnTo>
                    <a:pt x="580389" y="208699"/>
                  </a:lnTo>
                  <a:lnTo>
                    <a:pt x="5803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object 8"/>
            <p:cNvSpPr/>
            <p:nvPr/>
          </p:nvSpPr>
          <p:spPr>
            <a:xfrm>
              <a:off x="11536680" y="6431775"/>
              <a:ext cx="374650" cy="208915"/>
            </a:xfrm>
            <a:custGeom>
              <a:avLst/>
              <a:gdLst/>
              <a:ahLst/>
              <a:cxnLst/>
              <a:rect l="l" t="t" r="r" b="b"/>
              <a:pathLst>
                <a:path w="374650" h="208915">
                  <a:moveTo>
                    <a:pt x="254380" y="73367"/>
                  </a:moveTo>
                  <a:lnTo>
                    <a:pt x="241935" y="73367"/>
                  </a:lnTo>
                  <a:lnTo>
                    <a:pt x="236093" y="74485"/>
                  </a:lnTo>
                  <a:lnTo>
                    <a:pt x="207772" y="100190"/>
                  </a:lnTo>
                  <a:lnTo>
                    <a:pt x="204470" y="111721"/>
                  </a:lnTo>
                  <a:lnTo>
                    <a:pt x="204470" y="124713"/>
                  </a:lnTo>
                  <a:lnTo>
                    <a:pt x="225425" y="157213"/>
                  </a:lnTo>
                  <a:lnTo>
                    <a:pt x="241935" y="162763"/>
                  </a:lnTo>
                  <a:lnTo>
                    <a:pt x="254380" y="162763"/>
                  </a:lnTo>
                  <a:lnTo>
                    <a:pt x="260223" y="161645"/>
                  </a:lnTo>
                  <a:lnTo>
                    <a:pt x="270891" y="157213"/>
                  </a:lnTo>
                  <a:lnTo>
                    <a:pt x="275463" y="154165"/>
                  </a:lnTo>
                  <a:lnTo>
                    <a:pt x="279400" y="150266"/>
                  </a:lnTo>
                  <a:lnTo>
                    <a:pt x="283464" y="146367"/>
                  </a:lnTo>
                  <a:lnTo>
                    <a:pt x="283950" y="145618"/>
                  </a:lnTo>
                  <a:lnTo>
                    <a:pt x="240792" y="145618"/>
                  </a:lnTo>
                  <a:lnTo>
                    <a:pt x="234823" y="143179"/>
                  </a:lnTo>
                  <a:lnTo>
                    <a:pt x="225678" y="133426"/>
                  </a:lnTo>
                  <a:lnTo>
                    <a:pt x="223393" y="126784"/>
                  </a:lnTo>
                  <a:lnTo>
                    <a:pt x="223393" y="109880"/>
                  </a:lnTo>
                  <a:lnTo>
                    <a:pt x="225678" y="103174"/>
                  </a:lnTo>
                  <a:lnTo>
                    <a:pt x="234823" y="93408"/>
                  </a:lnTo>
                  <a:lnTo>
                    <a:pt x="240792" y="90982"/>
                  </a:lnTo>
                  <a:lnTo>
                    <a:pt x="284125" y="90982"/>
                  </a:lnTo>
                  <a:lnTo>
                    <a:pt x="283464" y="89954"/>
                  </a:lnTo>
                  <a:lnTo>
                    <a:pt x="279400" y="85978"/>
                  </a:lnTo>
                  <a:lnTo>
                    <a:pt x="275463" y="82003"/>
                  </a:lnTo>
                  <a:lnTo>
                    <a:pt x="270891" y="78917"/>
                  </a:lnTo>
                  <a:lnTo>
                    <a:pt x="260223" y="74485"/>
                  </a:lnTo>
                  <a:lnTo>
                    <a:pt x="254380" y="73367"/>
                  </a:lnTo>
                  <a:close/>
                </a:path>
                <a:path w="374650" h="208915">
                  <a:moveTo>
                    <a:pt x="284125" y="90982"/>
                  </a:moveTo>
                  <a:lnTo>
                    <a:pt x="255397" y="90982"/>
                  </a:lnTo>
                  <a:lnTo>
                    <a:pt x="261493" y="93408"/>
                  </a:lnTo>
                  <a:lnTo>
                    <a:pt x="266065" y="98297"/>
                  </a:lnTo>
                  <a:lnTo>
                    <a:pt x="270764" y="103174"/>
                  </a:lnTo>
                  <a:lnTo>
                    <a:pt x="273050" y="109880"/>
                  </a:lnTo>
                  <a:lnTo>
                    <a:pt x="273050" y="126784"/>
                  </a:lnTo>
                  <a:lnTo>
                    <a:pt x="270764" y="133426"/>
                  </a:lnTo>
                  <a:lnTo>
                    <a:pt x="266065" y="138290"/>
                  </a:lnTo>
                  <a:lnTo>
                    <a:pt x="261493" y="143179"/>
                  </a:lnTo>
                  <a:lnTo>
                    <a:pt x="255397" y="145618"/>
                  </a:lnTo>
                  <a:lnTo>
                    <a:pt x="283950" y="145618"/>
                  </a:lnTo>
                  <a:lnTo>
                    <a:pt x="286512" y="141668"/>
                  </a:lnTo>
                  <a:lnTo>
                    <a:pt x="291084" y="130670"/>
                  </a:lnTo>
                  <a:lnTo>
                    <a:pt x="292226" y="124713"/>
                  </a:lnTo>
                  <a:lnTo>
                    <a:pt x="292226" y="111721"/>
                  </a:lnTo>
                  <a:lnTo>
                    <a:pt x="291084" y="105689"/>
                  </a:lnTo>
                  <a:lnTo>
                    <a:pt x="286512" y="94691"/>
                  </a:lnTo>
                  <a:lnTo>
                    <a:pt x="284125" y="90982"/>
                  </a:lnTo>
                  <a:close/>
                </a:path>
                <a:path w="374650" h="208915">
                  <a:moveTo>
                    <a:pt x="295021" y="42290"/>
                  </a:moveTo>
                  <a:lnTo>
                    <a:pt x="196976" y="42290"/>
                  </a:lnTo>
                  <a:lnTo>
                    <a:pt x="196976" y="59893"/>
                  </a:lnTo>
                  <a:lnTo>
                    <a:pt x="295021" y="59893"/>
                  </a:lnTo>
                  <a:lnTo>
                    <a:pt x="295021" y="42290"/>
                  </a:lnTo>
                  <a:close/>
                </a:path>
                <a:path w="374650" h="208915">
                  <a:moveTo>
                    <a:pt x="61341" y="11887"/>
                  </a:moveTo>
                  <a:lnTo>
                    <a:pt x="46354" y="11887"/>
                  </a:lnTo>
                  <a:lnTo>
                    <a:pt x="39370" y="13487"/>
                  </a:lnTo>
                  <a:lnTo>
                    <a:pt x="9286" y="41416"/>
                  </a:lnTo>
                  <a:lnTo>
                    <a:pt x="0" y="86525"/>
                  </a:lnTo>
                  <a:lnTo>
                    <a:pt x="263" y="95414"/>
                  </a:lnTo>
                  <a:lnTo>
                    <a:pt x="12372" y="137398"/>
                  </a:lnTo>
                  <a:lnTo>
                    <a:pt x="46354" y="161391"/>
                  </a:lnTo>
                  <a:lnTo>
                    <a:pt x="61341" y="161391"/>
                  </a:lnTo>
                  <a:lnTo>
                    <a:pt x="68325" y="159778"/>
                  </a:lnTo>
                  <a:lnTo>
                    <a:pt x="81534" y="153377"/>
                  </a:lnTo>
                  <a:lnTo>
                    <a:pt x="87249" y="148640"/>
                  </a:lnTo>
                  <a:lnTo>
                    <a:pt x="90998" y="143776"/>
                  </a:lnTo>
                  <a:lnTo>
                    <a:pt x="48387" y="143776"/>
                  </a:lnTo>
                  <a:lnTo>
                    <a:pt x="43688" y="142379"/>
                  </a:lnTo>
                  <a:lnTo>
                    <a:pt x="20954" y="102793"/>
                  </a:lnTo>
                  <a:lnTo>
                    <a:pt x="20229" y="77635"/>
                  </a:lnTo>
                  <a:lnTo>
                    <a:pt x="20954" y="70243"/>
                  </a:lnTo>
                  <a:lnTo>
                    <a:pt x="43688" y="30848"/>
                  </a:lnTo>
                  <a:lnTo>
                    <a:pt x="48387" y="29489"/>
                  </a:lnTo>
                  <a:lnTo>
                    <a:pt x="90998" y="29489"/>
                  </a:lnTo>
                  <a:lnTo>
                    <a:pt x="87249" y="24625"/>
                  </a:lnTo>
                  <a:lnTo>
                    <a:pt x="81534" y="19888"/>
                  </a:lnTo>
                  <a:lnTo>
                    <a:pt x="68325" y="13487"/>
                  </a:lnTo>
                  <a:lnTo>
                    <a:pt x="61341" y="11887"/>
                  </a:lnTo>
                  <a:close/>
                </a:path>
                <a:path w="374650" h="208915">
                  <a:moveTo>
                    <a:pt x="90998" y="29489"/>
                  </a:moveTo>
                  <a:lnTo>
                    <a:pt x="59054" y="29489"/>
                  </a:lnTo>
                  <a:lnTo>
                    <a:pt x="63880" y="30848"/>
                  </a:lnTo>
                  <a:lnTo>
                    <a:pt x="72263" y="36321"/>
                  </a:lnTo>
                  <a:lnTo>
                    <a:pt x="87339" y="77635"/>
                  </a:lnTo>
                  <a:lnTo>
                    <a:pt x="87338" y="95414"/>
                  </a:lnTo>
                  <a:lnTo>
                    <a:pt x="75692" y="132829"/>
                  </a:lnTo>
                  <a:lnTo>
                    <a:pt x="59054" y="143776"/>
                  </a:lnTo>
                  <a:lnTo>
                    <a:pt x="90998" y="143776"/>
                  </a:lnTo>
                  <a:lnTo>
                    <a:pt x="106410" y="103774"/>
                  </a:lnTo>
                  <a:lnTo>
                    <a:pt x="107442" y="86525"/>
                  </a:lnTo>
                  <a:lnTo>
                    <a:pt x="107182" y="77635"/>
                  </a:lnTo>
                  <a:lnTo>
                    <a:pt x="95430" y="35866"/>
                  </a:lnTo>
                  <a:lnTo>
                    <a:pt x="92045" y="30848"/>
                  </a:lnTo>
                  <a:lnTo>
                    <a:pt x="90998" y="29489"/>
                  </a:lnTo>
                  <a:close/>
                </a:path>
                <a:path w="374650" h="208915">
                  <a:moveTo>
                    <a:pt x="276733" y="8686"/>
                  </a:moveTo>
                  <a:lnTo>
                    <a:pt x="219964" y="8686"/>
                  </a:lnTo>
                  <a:lnTo>
                    <a:pt x="219964" y="26288"/>
                  </a:lnTo>
                  <a:lnTo>
                    <a:pt x="276733" y="26288"/>
                  </a:lnTo>
                  <a:lnTo>
                    <a:pt x="276733" y="8686"/>
                  </a:lnTo>
                  <a:close/>
                </a:path>
                <a:path w="374650" h="208915">
                  <a:moveTo>
                    <a:pt x="374142" y="101942"/>
                  </a:moveTo>
                  <a:lnTo>
                    <a:pt x="354456" y="101942"/>
                  </a:lnTo>
                  <a:lnTo>
                    <a:pt x="354456" y="208699"/>
                  </a:lnTo>
                  <a:lnTo>
                    <a:pt x="374142" y="208699"/>
                  </a:lnTo>
                  <a:lnTo>
                    <a:pt x="374142" y="101942"/>
                  </a:lnTo>
                  <a:close/>
                </a:path>
                <a:path w="374650" h="208915">
                  <a:moveTo>
                    <a:pt x="330200" y="2285"/>
                  </a:moveTo>
                  <a:lnTo>
                    <a:pt x="311023" y="2285"/>
                  </a:lnTo>
                  <a:lnTo>
                    <a:pt x="311023" y="203441"/>
                  </a:lnTo>
                  <a:lnTo>
                    <a:pt x="330200" y="203441"/>
                  </a:lnTo>
                  <a:lnTo>
                    <a:pt x="330200" y="101942"/>
                  </a:lnTo>
                  <a:lnTo>
                    <a:pt x="374142" y="101942"/>
                  </a:lnTo>
                  <a:lnTo>
                    <a:pt x="374142" y="85039"/>
                  </a:lnTo>
                  <a:lnTo>
                    <a:pt x="330200" y="85039"/>
                  </a:lnTo>
                  <a:lnTo>
                    <a:pt x="330200" y="2285"/>
                  </a:lnTo>
                  <a:close/>
                </a:path>
                <a:path w="374650" h="208915">
                  <a:moveTo>
                    <a:pt x="374142" y="0"/>
                  </a:moveTo>
                  <a:lnTo>
                    <a:pt x="354456" y="0"/>
                  </a:lnTo>
                  <a:lnTo>
                    <a:pt x="354456" y="85039"/>
                  </a:lnTo>
                  <a:lnTo>
                    <a:pt x="374142" y="85039"/>
                  </a:lnTo>
                  <a:lnTo>
                    <a:pt x="374142" y="0"/>
                  </a:lnTo>
                  <a:close/>
                </a:path>
                <a:path w="374650" h="208915">
                  <a:moveTo>
                    <a:pt x="166497" y="0"/>
                  </a:moveTo>
                  <a:lnTo>
                    <a:pt x="146812" y="0"/>
                  </a:lnTo>
                  <a:lnTo>
                    <a:pt x="146812" y="208699"/>
                  </a:lnTo>
                  <a:lnTo>
                    <a:pt x="166497" y="208699"/>
                  </a:lnTo>
                  <a:lnTo>
                    <a:pt x="1664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0208677" y="3811398"/>
            <a:ext cx="8194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itchFamily="18" charset="-127"/>
                <a:ea typeface="나눔명조 ExtraBold" pitchFamily="18" charset="-127"/>
              </a:rPr>
              <a:t>도란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03883" y="3404365"/>
            <a:ext cx="526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15151"/>
                </a:solidFill>
                <a:latin typeface="나눔명조 ExtraBold" pitchFamily="18" charset="-127"/>
                <a:ea typeface="나눔명조 ExtraBold" pitchFamily="18" charset="-127"/>
              </a:rPr>
              <a:t>현</a:t>
            </a:r>
          </a:p>
        </p:txBody>
      </p:sp>
    </p:spTree>
    <p:extLst>
      <p:ext uri="{BB962C8B-B14F-4D97-AF65-F5344CB8AC3E}">
        <p14:creationId xmlns:p14="http://schemas.microsoft.com/office/powerpoint/2010/main" xmlns="" val="48133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</TotalTime>
  <Words>1640</Words>
  <Application>Microsoft Office PowerPoint</Application>
  <PresentationFormat>사용자 지정</PresentationFormat>
  <Paragraphs>360</Paragraphs>
  <Slides>30</Slides>
  <Notes>0</Notes>
  <HiddenSlides>0</HiddenSlides>
  <MMClips>1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2" baseType="lpstr">
      <vt:lpstr>Office 테마</vt:lpstr>
      <vt:lpstr>Image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김지선</dc:creator>
  <cp:lastModifiedBy>user</cp:lastModifiedBy>
  <cp:revision>65</cp:revision>
  <dcterms:created xsi:type="dcterms:W3CDTF">2016-04-02T15:55:53Z</dcterms:created>
  <dcterms:modified xsi:type="dcterms:W3CDTF">2016-04-07T14:45:56Z</dcterms:modified>
</cp:coreProperties>
</file>